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71" r:id="rId3"/>
    <p:sldId id="263" r:id="rId4"/>
    <p:sldId id="265" r:id="rId5"/>
    <p:sldId id="266" r:id="rId6"/>
  </p:sldIdLst>
  <p:sldSz cx="6858000" cy="12192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9E9EFF"/>
    <a:srgbClr val="9E9E9E"/>
    <a:srgbClr val="ABAFE5"/>
    <a:srgbClr val="ACB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6D1A1-3D1E-436C-A832-A5BE69285D86}" v="466" dt="2023-06-25T07:56:03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7" autoAdjust="0"/>
    <p:restoredTop sz="94660"/>
  </p:normalViewPr>
  <p:slideViewPr>
    <p:cSldViewPr snapToGrid="0">
      <p:cViewPr>
        <p:scale>
          <a:sx n="75" d="100"/>
          <a:sy n="75" d="100"/>
        </p:scale>
        <p:origin x="24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i" userId="994e0c36-52ca-4eb7-9ab7-26e80a15bd74" providerId="ADAL" clId="{387E14AC-9795-40AF-8C63-E009BEE1C374}"/>
    <pc:docChg chg="undo custSel addSld delSld modSld sldOrd">
      <pc:chgData name="Jeff Li" userId="994e0c36-52ca-4eb7-9ab7-26e80a15bd74" providerId="ADAL" clId="{387E14AC-9795-40AF-8C63-E009BEE1C374}" dt="2023-04-14T02:34:17.096" v="3024" actId="20577"/>
      <pc:docMkLst>
        <pc:docMk/>
      </pc:docMkLst>
      <pc:sldChg chg="addSp delSp modSp new del mod">
        <pc:chgData name="Jeff Li" userId="994e0c36-52ca-4eb7-9ab7-26e80a15bd74" providerId="ADAL" clId="{387E14AC-9795-40AF-8C63-E009BEE1C374}" dt="2023-04-13T11:35:43.472" v="2127" actId="47"/>
        <pc:sldMkLst>
          <pc:docMk/>
          <pc:sldMk cId="99909036" sldId="256"/>
        </pc:sldMkLst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" creationId="{166FBBA0-E929-0BB9-7D80-D122B3F459B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2" creationId="{762E56C0-D71D-5C9E-153F-64FFDBA1E4E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3" creationId="{73D98BB6-C7DC-8EB0-97B1-4241D0D4290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" creationId="{B667FF46-6192-DB2F-095F-6798FDC7083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" creationId="{B79ED938-CE43-17D2-C1B1-366F498789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12" creationId="{D0FCDF5E-150C-8863-01BD-C1A87AD0FBE2}"/>
          </ac:spMkLst>
        </pc:spChg>
        <pc:spChg chg="add del mod">
          <ac:chgData name="Jeff Li" userId="994e0c36-52ca-4eb7-9ab7-26e80a15bd74" providerId="ADAL" clId="{387E14AC-9795-40AF-8C63-E009BEE1C374}" dt="2023-04-13T07:46:48.426" v="409" actId="478"/>
          <ac:spMkLst>
            <pc:docMk/>
            <pc:sldMk cId="99909036" sldId="256"/>
            <ac:spMk id="15" creationId="{ED58F169-99E8-23C1-A4B6-EBBB444E5F2E}"/>
          </ac:spMkLst>
        </pc:spChg>
        <pc:spChg chg="add del mod">
          <ac:chgData name="Jeff Li" userId="994e0c36-52ca-4eb7-9ab7-26e80a15bd74" providerId="ADAL" clId="{387E14AC-9795-40AF-8C63-E009BEE1C374}" dt="2023-04-13T07:46:47.904" v="408" actId="478"/>
          <ac:spMkLst>
            <pc:docMk/>
            <pc:sldMk cId="99909036" sldId="256"/>
            <ac:spMk id="16" creationId="{C2CA01E5-F4AD-1798-3358-72D0B0599A8C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0" creationId="{8C37B16C-54A4-B295-FC11-AFA2AFEC9A5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1" creationId="{4917E8FE-C36F-C2AD-5B58-AF6E0F79087D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2" creationId="{A2E0050C-2C69-1F16-F457-A3E681F3315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6" creationId="{F73562AC-BA09-39EE-BC4C-C9FACA8D7E1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7" creationId="{F3B989B4-1ECB-4A34-34C3-C2A579C653E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8" creationId="{35417D26-5A18-A044-5243-1849EFBD13F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9" creationId="{2427A51F-4AF6-5E9E-08F7-52D879DCA04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0" creationId="{9392E4C0-BD85-C206-FECD-C7817E24944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1" creationId="{9DFD484F-DE81-22C0-BAD6-28E4B4CF12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2" creationId="{54304D15-67C1-B747-2A98-E0867F79B3B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3" creationId="{B28AF86A-4F98-52AA-37A6-3C131FE4D0F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4" creationId="{FDCA52FF-529C-FABF-5383-3DB011F2B0D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5" creationId="{8E13F294-48F9-5E17-366B-B3267A38AF1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6" creationId="{D85001B2-A9DE-09AF-AD11-CE96148F3D28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7" creationId="{52669780-23DD-75FC-C219-A68979AFFA8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8" creationId="{94F65C30-13D3-BA8D-AEA4-6B73DEED48F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1" creationId="{E97FC57E-18F8-6077-7509-1649BC53F07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3" creationId="{0DEF1916-17CD-BE81-7F12-25104E83F6F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4" creationId="{D2E88E08-1453-7D85-77DD-2324BFAEB02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5" creationId="{A229E5E0-D7E3-4F64-AF27-F70FCEEFD14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6" creationId="{DDA1DD63-8718-FB4E-3F2C-E55D0E09B50E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8" creationId="{11D17A17-8E1B-F50D-56D0-155B262690F0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9" creationId="{A7068270-8981-081E-725A-795721E10B0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50" creationId="{A428A68C-E120-74FB-176A-0FDC77696BF7}"/>
          </ac:spMkLst>
        </pc:spChg>
        <pc:spChg chg="add mod">
          <ac:chgData name="Jeff Li" userId="994e0c36-52ca-4eb7-9ab7-26e80a15bd74" providerId="ADAL" clId="{387E14AC-9795-40AF-8C63-E009BEE1C374}" dt="2023-04-13T10:45:26.825" v="2000" actId="20577"/>
          <ac:spMkLst>
            <pc:docMk/>
            <pc:sldMk cId="99909036" sldId="256"/>
            <ac:spMk id="67" creationId="{D1F1601F-09F2-E389-0391-39890EAA2D86}"/>
          </ac:spMkLst>
        </pc:spChg>
        <pc:spChg chg="mod topLvl">
          <ac:chgData name="Jeff Li" userId="994e0c36-52ca-4eb7-9ab7-26e80a15bd74" providerId="ADAL" clId="{387E14AC-9795-40AF-8C63-E009BEE1C374}" dt="2023-04-13T08:12:15.183" v="697" actId="1076"/>
          <ac:spMkLst>
            <pc:docMk/>
            <pc:sldMk cId="99909036" sldId="256"/>
            <ac:spMk id="70" creationId="{0C8198F1-2138-F248-FC04-29A058F758F1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71" creationId="{639EEE53-6521-D5F7-0331-6184085AD81E}"/>
          </ac:spMkLst>
        </pc:spChg>
        <pc:spChg chg="add del mod topLvl">
          <ac:chgData name="Jeff Li" userId="994e0c36-52ca-4eb7-9ab7-26e80a15bd74" providerId="ADAL" clId="{387E14AC-9795-40AF-8C63-E009BEE1C374}" dt="2023-04-13T08:11:23.076" v="681" actId="478"/>
          <ac:spMkLst>
            <pc:docMk/>
            <pc:sldMk cId="99909036" sldId="256"/>
            <ac:spMk id="72" creationId="{7D583543-A3F1-CAD0-8FFF-69AFA653DCF3}"/>
          </ac:spMkLst>
        </pc:spChg>
        <pc:spChg chg="add del mod">
          <ac:chgData name="Jeff Li" userId="994e0c36-52ca-4eb7-9ab7-26e80a15bd74" providerId="ADAL" clId="{387E14AC-9795-40AF-8C63-E009BEE1C374}" dt="2023-04-13T07:58:29.871" v="495" actId="478"/>
          <ac:spMkLst>
            <pc:docMk/>
            <pc:sldMk cId="99909036" sldId="256"/>
            <ac:spMk id="75" creationId="{71BC216C-E0DF-A2EF-03B6-2245837B8A8C}"/>
          </ac:spMkLst>
        </pc:spChg>
        <pc:spChg chg="mod topLvl">
          <ac:chgData name="Jeff Li" userId="994e0c36-52ca-4eb7-9ab7-26e80a15bd74" providerId="ADAL" clId="{387E14AC-9795-40AF-8C63-E009BEE1C374}" dt="2023-04-13T08:12:42.326" v="733" actId="1076"/>
          <ac:spMkLst>
            <pc:docMk/>
            <pc:sldMk cId="99909036" sldId="256"/>
            <ac:spMk id="79" creationId="{700857E9-5CF5-C83A-4E8E-7CD414E0705F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80" creationId="{2C1E9CBA-E078-85D0-6FF7-BFCCD0616626}"/>
          </ac:spMkLst>
        </pc:spChg>
        <pc:spChg chg="mod topLvl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81" creationId="{79A77671-80A3-6630-6DED-F81367FBCC81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84" creationId="{9CBA4240-BD9F-F6F8-F7A0-FBA352423A55}"/>
          </ac:spMkLst>
        </pc:spChg>
        <pc:spChg chg="add del mod">
          <ac:chgData name="Jeff Li" userId="994e0c36-52ca-4eb7-9ab7-26e80a15bd74" providerId="ADAL" clId="{387E14AC-9795-40AF-8C63-E009BEE1C374}" dt="2023-04-13T08:01:27.194" v="544" actId="478"/>
          <ac:spMkLst>
            <pc:docMk/>
            <pc:sldMk cId="99909036" sldId="256"/>
            <ac:spMk id="85" creationId="{7D7F03C9-FA90-6DFC-A7CE-7C379305A4BD}"/>
          </ac:spMkLst>
        </pc:spChg>
        <pc:spChg chg="add mod">
          <ac:chgData name="Jeff Li" userId="994e0c36-52ca-4eb7-9ab7-26e80a15bd74" providerId="ADAL" clId="{387E14AC-9795-40AF-8C63-E009BEE1C374}" dt="2023-04-13T08:12:50.404" v="734" actId="1076"/>
          <ac:spMkLst>
            <pc:docMk/>
            <pc:sldMk cId="99909036" sldId="256"/>
            <ac:spMk id="92" creationId="{F174EEA5-E8DB-984F-CE7A-4847857B0185}"/>
          </ac:spMkLst>
        </pc:spChg>
        <pc:spChg chg="add del mod">
          <ac:chgData name="Jeff Li" userId="994e0c36-52ca-4eb7-9ab7-26e80a15bd74" providerId="ADAL" clId="{387E14AC-9795-40AF-8C63-E009BEE1C374}" dt="2023-04-13T08:02:44.261" v="572" actId="478"/>
          <ac:spMkLst>
            <pc:docMk/>
            <pc:sldMk cId="99909036" sldId="256"/>
            <ac:spMk id="94" creationId="{FEAAA365-62C3-10F8-A19B-06067E1517C6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95" creationId="{BA2BD589-D77D-EDA6-97BE-B5966F2BF7FA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8" creationId="{18C56216-85D0-E0F4-7B98-1F151085B2C9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9" creationId="{C817EEF7-D06E-3CDC-BC6B-F1ACF2B1E215}"/>
          </ac:spMkLst>
        </pc:spChg>
        <pc:spChg chg="add mod">
          <ac:chgData name="Jeff Li" userId="994e0c36-52ca-4eb7-9ab7-26e80a15bd74" providerId="ADAL" clId="{387E14AC-9795-40AF-8C63-E009BEE1C374}" dt="2023-04-13T08:11:56.574" v="688" actId="1076"/>
          <ac:spMkLst>
            <pc:docMk/>
            <pc:sldMk cId="99909036" sldId="256"/>
            <ac:spMk id="112" creationId="{36ED1981-BE16-F46D-725B-FF59827C31AF}"/>
          </ac:spMkLst>
        </pc:spChg>
        <pc:spChg chg="add del mod">
          <ac:chgData name="Jeff Li" userId="994e0c36-52ca-4eb7-9ab7-26e80a15bd74" providerId="ADAL" clId="{387E14AC-9795-40AF-8C63-E009BEE1C374}" dt="2023-04-13T08:08:37.182" v="656" actId="478"/>
          <ac:spMkLst>
            <pc:docMk/>
            <pc:sldMk cId="99909036" sldId="256"/>
            <ac:spMk id="113" creationId="{DAD23A3C-21D8-1CE5-B170-1EB3272EDE3E}"/>
          </ac:spMkLst>
        </pc:spChg>
        <pc:spChg chg="add del mod">
          <ac:chgData name="Jeff Li" userId="994e0c36-52ca-4eb7-9ab7-26e80a15bd74" providerId="ADAL" clId="{387E14AC-9795-40AF-8C63-E009BEE1C374}" dt="2023-04-13T08:09:18.749" v="669" actId="478"/>
          <ac:spMkLst>
            <pc:docMk/>
            <pc:sldMk cId="99909036" sldId="256"/>
            <ac:spMk id="114" creationId="{748A8AAB-2135-A4D0-18B3-70ED55C3275D}"/>
          </ac:spMkLst>
        </pc:spChg>
        <pc:spChg chg="add mod">
          <ac:chgData name="Jeff Li" userId="994e0c36-52ca-4eb7-9ab7-26e80a15bd74" providerId="ADAL" clId="{387E14AC-9795-40AF-8C63-E009BEE1C374}" dt="2023-04-13T08:09:16.882" v="668" actId="571"/>
          <ac:spMkLst>
            <pc:docMk/>
            <pc:sldMk cId="99909036" sldId="256"/>
            <ac:spMk id="115" creationId="{C98CDBE3-6C97-9B96-4046-54B641D0918F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116" creationId="{58800E4C-118E-231B-CAE6-B3874C425393}"/>
          </ac:spMkLst>
        </pc:spChg>
        <pc:spChg chg="add mod">
          <ac:chgData name="Jeff Li" userId="994e0c36-52ca-4eb7-9ab7-26e80a15bd74" providerId="ADAL" clId="{387E14AC-9795-40AF-8C63-E009BEE1C374}" dt="2023-04-13T08:11:33.629" v="685" actId="1037"/>
          <ac:spMkLst>
            <pc:docMk/>
            <pc:sldMk cId="99909036" sldId="256"/>
            <ac:spMk id="118" creationId="{479E1ED1-71B3-6F61-2B5D-786728C8180F}"/>
          </ac:spMkLst>
        </pc:spChg>
        <pc:spChg chg="add mod">
          <ac:chgData name="Jeff Li" userId="994e0c36-52ca-4eb7-9ab7-26e80a15bd74" providerId="ADAL" clId="{387E14AC-9795-40AF-8C63-E009BEE1C374}" dt="2023-04-13T09:10:43.277" v="1160" actId="1035"/>
          <ac:spMkLst>
            <pc:docMk/>
            <pc:sldMk cId="99909036" sldId="256"/>
            <ac:spMk id="134" creationId="{99101BBF-DEAD-5E05-DCBF-E18EEFB38258}"/>
          </ac:spMkLst>
        </pc:spChg>
        <pc:spChg chg="add del mod">
          <ac:chgData name="Jeff Li" userId="994e0c36-52ca-4eb7-9ab7-26e80a15bd74" providerId="ADAL" clId="{387E14AC-9795-40AF-8C63-E009BEE1C374}" dt="2023-04-13T09:01:03.442" v="1016" actId="478"/>
          <ac:spMkLst>
            <pc:docMk/>
            <pc:sldMk cId="99909036" sldId="256"/>
            <ac:spMk id="135" creationId="{2A100E60-6064-17AC-6ED9-33841EE6F3D8}"/>
          </ac:spMkLst>
        </pc:spChg>
        <pc:spChg chg="add mod">
          <ac:chgData name="Jeff Li" userId="994e0c36-52ca-4eb7-9ab7-26e80a15bd74" providerId="ADAL" clId="{387E14AC-9795-40AF-8C63-E009BEE1C374}" dt="2023-04-13T09:10:47.334" v="1172" actId="1035"/>
          <ac:spMkLst>
            <pc:docMk/>
            <pc:sldMk cId="99909036" sldId="256"/>
            <ac:spMk id="136" creationId="{68CE82AD-D405-5391-498E-17B26032CC52}"/>
          </ac:spMkLst>
        </pc:spChg>
        <pc:spChg chg="add mod">
          <ac:chgData name="Jeff Li" userId="994e0c36-52ca-4eb7-9ab7-26e80a15bd74" providerId="ADAL" clId="{387E14AC-9795-40AF-8C63-E009BEE1C374}" dt="2023-04-13T09:11:01.536" v="1180" actId="1035"/>
          <ac:spMkLst>
            <pc:docMk/>
            <pc:sldMk cId="99909036" sldId="256"/>
            <ac:spMk id="137" creationId="{4E213122-D355-ADD7-64EA-35752C008A07}"/>
          </ac:spMkLst>
        </pc:spChg>
        <pc:spChg chg="add del mod">
          <ac:chgData name="Jeff Li" userId="994e0c36-52ca-4eb7-9ab7-26e80a15bd74" providerId="ADAL" clId="{387E14AC-9795-40AF-8C63-E009BEE1C374}" dt="2023-04-13T09:06:03.920" v="1056" actId="478"/>
          <ac:spMkLst>
            <pc:docMk/>
            <pc:sldMk cId="99909036" sldId="256"/>
            <ac:spMk id="138" creationId="{818601DD-30C7-7A37-8475-6BF0381CA6AB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3" creationId="{9A398AC3-53A9-372C-A1A6-3C579248740A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4" creationId="{363FCE6F-EEA3-703D-39FC-93661EA0C423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5" creationId="{EE4AED65-6F3B-2D20-14BB-36038BF1E256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6" creationId="{0F7A0BF2-4089-9C06-BB35-F0A44A40ABF8}"/>
          </ac:spMkLst>
        </pc:spChg>
        <pc:spChg chg="add mod ord">
          <ac:chgData name="Jeff Li" userId="994e0c36-52ca-4eb7-9ab7-26e80a15bd74" providerId="ADAL" clId="{387E14AC-9795-40AF-8C63-E009BEE1C374}" dt="2023-04-13T09:33:00.335" v="1457" actId="167"/>
          <ac:spMkLst>
            <pc:docMk/>
            <pc:sldMk cId="99909036" sldId="256"/>
            <ac:spMk id="147" creationId="{315976B6-CB1D-6B06-CCD4-8650B812DC46}"/>
          </ac:spMkLst>
        </pc:spChg>
        <pc:spChg chg="add mod">
          <ac:chgData name="Jeff Li" userId="994e0c36-52ca-4eb7-9ab7-26e80a15bd74" providerId="ADAL" clId="{387E14AC-9795-40AF-8C63-E009BEE1C374}" dt="2023-04-13T09:14:22.654" v="1211" actId="571"/>
          <ac:spMkLst>
            <pc:docMk/>
            <pc:sldMk cId="99909036" sldId="256"/>
            <ac:spMk id="148" creationId="{95426151-F0AF-A35B-BDFF-BC8F169C4EA0}"/>
          </ac:spMkLst>
        </pc:spChg>
        <pc:spChg chg="add del mod ord">
          <ac:chgData name="Jeff Li" userId="994e0c36-52ca-4eb7-9ab7-26e80a15bd74" providerId="ADAL" clId="{387E14AC-9795-40AF-8C63-E009BEE1C374}" dt="2023-04-13T09:16:13.077" v="1248" actId="478"/>
          <ac:spMkLst>
            <pc:docMk/>
            <pc:sldMk cId="99909036" sldId="256"/>
            <ac:spMk id="150" creationId="{AEA08B5E-DA97-A35B-440A-6865AB3FCF30}"/>
          </ac:spMkLst>
        </pc:spChg>
        <pc:spChg chg="add del mod ord">
          <ac:chgData name="Jeff Li" userId="994e0c36-52ca-4eb7-9ab7-26e80a15bd74" providerId="ADAL" clId="{387E14AC-9795-40AF-8C63-E009BEE1C374}" dt="2023-04-13T09:16:16.339" v="1249" actId="478"/>
          <ac:spMkLst>
            <pc:docMk/>
            <pc:sldMk cId="99909036" sldId="256"/>
            <ac:spMk id="151" creationId="{4D85E676-4AB5-4A4B-87BF-D14B5E7C5FD0}"/>
          </ac:spMkLst>
        </pc:spChg>
        <pc:spChg chg="add del mod ord">
          <ac:chgData name="Jeff Li" userId="994e0c36-52ca-4eb7-9ab7-26e80a15bd74" providerId="ADAL" clId="{387E14AC-9795-40AF-8C63-E009BEE1C374}" dt="2023-04-13T09:32:08.219" v="1445" actId="478"/>
          <ac:spMkLst>
            <pc:docMk/>
            <pc:sldMk cId="99909036" sldId="256"/>
            <ac:spMk id="152" creationId="{083B27A8-6048-DFD9-289F-29ECA863F17E}"/>
          </ac:spMkLst>
        </pc:spChg>
        <pc:spChg chg="add del mod ord">
          <ac:chgData name="Jeff Li" userId="994e0c36-52ca-4eb7-9ab7-26e80a15bd74" providerId="ADAL" clId="{387E14AC-9795-40AF-8C63-E009BEE1C374}" dt="2023-04-13T09:32:13.098" v="1446" actId="478"/>
          <ac:spMkLst>
            <pc:docMk/>
            <pc:sldMk cId="99909036" sldId="256"/>
            <ac:spMk id="153" creationId="{AF014C2B-4F75-4293-C8CD-7D23BA325950}"/>
          </ac:spMkLst>
        </pc:spChg>
        <pc:spChg chg="add mod ord">
          <ac:chgData name="Jeff Li" userId="994e0c36-52ca-4eb7-9ab7-26e80a15bd74" providerId="ADAL" clId="{387E14AC-9795-40AF-8C63-E009BEE1C374}" dt="2023-04-13T10:14:58.126" v="1681" actId="14100"/>
          <ac:spMkLst>
            <pc:docMk/>
            <pc:sldMk cId="99909036" sldId="256"/>
            <ac:spMk id="159" creationId="{5135E3F4-25E2-6C33-321D-8444C29BAA6D}"/>
          </ac:spMkLst>
        </pc:spChg>
        <pc:spChg chg="add mod ord">
          <ac:chgData name="Jeff Li" userId="994e0c36-52ca-4eb7-9ab7-26e80a15bd74" providerId="ADAL" clId="{387E14AC-9795-40AF-8C63-E009BEE1C374}" dt="2023-04-13T10:14:49.171" v="1680" actId="14100"/>
          <ac:spMkLst>
            <pc:docMk/>
            <pc:sldMk cId="99909036" sldId="256"/>
            <ac:spMk id="160" creationId="{818BA102-86DE-5C6D-9629-7F74DCFD1EBB}"/>
          </ac:spMkLst>
        </pc:spChg>
        <pc:grpChg chg="add del mod">
          <ac:chgData name="Jeff Li" userId="994e0c36-52ca-4eb7-9ab7-26e80a15bd74" providerId="ADAL" clId="{387E14AC-9795-40AF-8C63-E009BEE1C374}" dt="2023-04-13T07:44:26.094" v="385"/>
          <ac:grpSpMkLst>
            <pc:docMk/>
            <pc:sldMk cId="99909036" sldId="256"/>
            <ac:grpSpMk id="23" creationId="{5D252BBE-9FCB-13E2-A701-A4912EE29CDE}"/>
          </ac:grpSpMkLst>
        </pc:grpChg>
        <pc:grpChg chg="add del mod">
          <ac:chgData name="Jeff Li" userId="994e0c36-52ca-4eb7-9ab7-26e80a15bd74" providerId="ADAL" clId="{387E14AC-9795-40AF-8C63-E009BEE1C374}" dt="2023-04-13T07:45:06.009" v="394" actId="165"/>
          <ac:grpSpMkLst>
            <pc:docMk/>
            <pc:sldMk cId="99909036" sldId="256"/>
            <ac:grpSpMk id="51" creationId="{16F0A769-551A-2E10-62C5-9CD1B340D238}"/>
          </ac:grpSpMkLst>
        </pc:grpChg>
        <pc:grpChg chg="add del mod">
          <ac:chgData name="Jeff Li" userId="994e0c36-52ca-4eb7-9ab7-26e80a15bd74" providerId="ADAL" clId="{387E14AC-9795-40AF-8C63-E009BEE1C374}" dt="2023-04-13T07:45:13.772" v="397" actId="165"/>
          <ac:grpSpMkLst>
            <pc:docMk/>
            <pc:sldMk cId="99909036" sldId="256"/>
            <ac:grpSpMk id="73" creationId="{AB245924-57BC-B302-9F96-B50ABC8BD132}"/>
          </ac:grpSpMkLst>
        </pc:grpChg>
        <pc:grpChg chg="add del mod">
          <ac:chgData name="Jeff Li" userId="994e0c36-52ca-4eb7-9ab7-26e80a15bd74" providerId="ADAL" clId="{387E14AC-9795-40AF-8C63-E009BEE1C374}" dt="2023-04-13T08:10:09.019" v="674" actId="165"/>
          <ac:grpSpMkLst>
            <pc:docMk/>
            <pc:sldMk cId="99909036" sldId="256"/>
            <ac:grpSpMk id="74" creationId="{11CE0F60-B6CE-8D79-2329-036C1EC7997D}"/>
          </ac:grpSpMkLst>
        </pc:grpChg>
        <pc:grpChg chg="add del mod">
          <ac:chgData name="Jeff Li" userId="994e0c36-52ca-4eb7-9ab7-26e80a15bd74" providerId="ADAL" clId="{387E14AC-9795-40AF-8C63-E009BEE1C374}" dt="2023-04-13T07:49:02.052" v="440" actId="165"/>
          <ac:grpSpMkLst>
            <pc:docMk/>
            <pc:sldMk cId="99909036" sldId="256"/>
            <ac:grpSpMk id="76" creationId="{C848D0D8-EA0B-0CC0-158C-C7ABAB67300D}"/>
          </ac:grpSpMkLst>
        </pc:grpChg>
        <pc:graphicFrameChg chg="add del mod">
          <ac:chgData name="Jeff Li" userId="994e0c36-52ca-4eb7-9ab7-26e80a15bd74" providerId="ADAL" clId="{387E14AC-9795-40AF-8C63-E009BEE1C374}" dt="2023-04-12T14:19:14.573" v="4"/>
          <ac:graphicFrameMkLst>
            <pc:docMk/>
            <pc:sldMk cId="99909036" sldId="256"/>
            <ac:graphicFrameMk id="4" creationId="{BE33B3B5-109D-98F6-1B7C-910183600D17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08.648" v="27"/>
          <ac:graphicFrameMkLst>
            <pc:docMk/>
            <pc:sldMk cId="99909036" sldId="256"/>
            <ac:graphicFrameMk id="9" creationId="{57318E45-9317-283D-9A0F-81E7AC25B76A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53.466" v="43"/>
          <ac:graphicFrameMkLst>
            <pc:docMk/>
            <pc:sldMk cId="99909036" sldId="256"/>
            <ac:graphicFrameMk id="12" creationId="{66F01A08-3D9F-D017-7914-CCB3C91D65C3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08.881" v="111"/>
          <ac:graphicFrameMkLst>
            <pc:docMk/>
            <pc:sldMk cId="99909036" sldId="256"/>
            <ac:graphicFrameMk id="17" creationId="{70FF28F2-02D5-B6B6-982E-C2A30EE1B608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16.393" v="118"/>
          <ac:graphicFrameMkLst>
            <pc:docMk/>
            <pc:sldMk cId="99909036" sldId="256"/>
            <ac:graphicFrameMk id="20" creationId="{F79FCCB0-1866-BF4E-69AE-817C0031CAB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01.220" v="123"/>
          <ac:graphicFrameMkLst>
            <pc:docMk/>
            <pc:sldMk cId="99909036" sldId="256"/>
            <ac:graphicFrameMk id="23" creationId="{A35D17FE-275A-EC51-B880-6C40B3E99F1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20.589" v="128"/>
          <ac:graphicFrameMkLst>
            <pc:docMk/>
            <pc:sldMk cId="99909036" sldId="256"/>
            <ac:graphicFrameMk id="26" creationId="{C4DDBFA6-7C76-B414-ED82-F1A7EA98E41D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47.693" v="133"/>
          <ac:graphicFrameMkLst>
            <pc:docMk/>
            <pc:sldMk cId="99909036" sldId="256"/>
            <ac:graphicFrameMk id="29" creationId="{F38DD836-9502-2C36-D4DE-D046CDFCF6C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0:33.724" v="143"/>
          <ac:graphicFrameMkLst>
            <pc:docMk/>
            <pc:sldMk cId="99909036" sldId="256"/>
            <ac:graphicFrameMk id="32" creationId="{92A7133F-40C0-9FEC-A004-91F743E75F3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12.995" v="148"/>
          <ac:graphicFrameMkLst>
            <pc:docMk/>
            <pc:sldMk cId="99909036" sldId="256"/>
            <ac:graphicFrameMk id="35" creationId="{5279B527-E21E-291D-E996-CB331A0A65C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41.418" v="153"/>
          <ac:graphicFrameMkLst>
            <pc:docMk/>
            <pc:sldMk cId="99909036" sldId="256"/>
            <ac:graphicFrameMk id="38" creationId="{1CC0426E-412A-7F08-1807-3CE49424C58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3:30.181" v="160"/>
          <ac:graphicFrameMkLst>
            <pc:docMk/>
            <pc:sldMk cId="99909036" sldId="256"/>
            <ac:graphicFrameMk id="41" creationId="{9A19892A-F30C-C56E-737F-3121A339B929}"/>
          </ac:graphicFrameMkLst>
        </pc:graphicFrameChg>
        <pc:graphicFrameChg chg="add del mod">
          <ac:chgData name="Jeff Li" userId="994e0c36-52ca-4eb7-9ab7-26e80a15bd74" providerId="ADAL" clId="{387E14AC-9795-40AF-8C63-E009BEE1C374}" dt="2023-04-13T09:27:26.030" v="1274"/>
          <ac:graphicFrameMkLst>
            <pc:docMk/>
            <pc:sldMk cId="99909036" sldId="256"/>
            <ac:graphicFrameMk id="154" creationId="{4C06E4E4-9BA0-A63B-9EA0-207D1198B007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29:19.578" v="1784"/>
          <ac:graphicFrameMkLst>
            <pc:docMk/>
            <pc:sldMk cId="99909036" sldId="256"/>
            <ac:graphicFrameMk id="166" creationId="{E95313D6-36E5-6816-7CE3-ABDE35E3DF22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09.747" v="1792"/>
          <ac:graphicFrameMkLst>
            <pc:docMk/>
            <pc:sldMk cId="99909036" sldId="256"/>
            <ac:graphicFrameMk id="173" creationId="{AF6969D2-3297-2B15-7107-C301058BC456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51.488" v="1798"/>
          <ac:graphicFrameMkLst>
            <pc:docMk/>
            <pc:sldMk cId="99909036" sldId="256"/>
            <ac:graphicFrameMk id="176" creationId="{7987A253-7A76-1E58-769E-7FCDE50A924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3:54.610" v="1804"/>
          <ac:graphicFrameMkLst>
            <pc:docMk/>
            <pc:sldMk cId="99909036" sldId="256"/>
            <ac:graphicFrameMk id="179" creationId="{95D508FA-38CB-4290-E450-DD709708B1D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6:58.647" v="1825"/>
          <ac:graphicFrameMkLst>
            <pc:docMk/>
            <pc:sldMk cId="99909036" sldId="256"/>
            <ac:graphicFrameMk id="182" creationId="{C9B83AB8-AF71-DF53-4965-81A2A8D90EA1}"/>
          </ac:graphicFrameMkLst>
        </pc:graphicFrameChg>
        <pc:picChg chg="add del mod">
          <ac:chgData name="Jeff Li" userId="994e0c36-52ca-4eb7-9ab7-26e80a15bd74" providerId="ADAL" clId="{387E14AC-9795-40AF-8C63-E009BEE1C374}" dt="2023-04-12T14:30:32.679" v="40" actId="478"/>
          <ac:picMkLst>
            <pc:docMk/>
            <pc:sldMk cId="99909036" sldId="256"/>
            <ac:picMk id="6" creationId="{E6AE795E-383E-319D-35F6-668435603A83}"/>
          </ac:picMkLst>
        </pc:picChg>
        <pc:picChg chg="add del mod">
          <ac:chgData name="Jeff Li" userId="994e0c36-52ca-4eb7-9ab7-26e80a15bd74" providerId="ADAL" clId="{387E14AC-9795-40AF-8C63-E009BEE1C374}" dt="2023-04-12T14:30:16.241" v="31" actId="478"/>
          <ac:picMkLst>
            <pc:docMk/>
            <pc:sldMk cId="99909036" sldId="256"/>
            <ac:picMk id="8" creationId="{93A93457-0761-100C-0997-10EB30E896B4}"/>
          </ac:picMkLst>
        </pc:picChg>
        <pc:picChg chg="add del mod">
          <ac:chgData name="Jeff Li" userId="994e0c36-52ca-4eb7-9ab7-26e80a15bd74" providerId="ADAL" clId="{387E14AC-9795-40AF-8C63-E009BEE1C374}" dt="2023-04-13T09:28:54.428" v="1314" actId="478"/>
          <ac:picMkLst>
            <pc:docMk/>
            <pc:sldMk cId="99909036" sldId="256"/>
            <ac:picMk id="11" creationId="{751C3FD2-2D15-68D5-E5E8-6D24F4798C65}"/>
          </ac:picMkLst>
        </pc:picChg>
        <pc:picChg chg="add del mod">
          <ac:chgData name="Jeff Li" userId="994e0c36-52ca-4eb7-9ab7-26e80a15bd74" providerId="ADAL" clId="{387E14AC-9795-40AF-8C63-E009BEE1C374}" dt="2023-04-13T09:28:19.583" v="1286" actId="478"/>
          <ac:picMkLst>
            <pc:docMk/>
            <pc:sldMk cId="99909036" sldId="256"/>
            <ac:picMk id="14" creationId="{2EA065A6-2B61-DDFF-E3B8-424C065DD4A9}"/>
          </ac:picMkLst>
        </pc:picChg>
        <pc:picChg chg="add del mod">
          <ac:chgData name="Jeff Li" userId="994e0c36-52ca-4eb7-9ab7-26e80a15bd74" providerId="ADAL" clId="{387E14AC-9795-40AF-8C63-E009BEE1C374}" dt="2023-04-12T15:16:12.792" v="115" actId="478"/>
          <ac:picMkLst>
            <pc:docMk/>
            <pc:sldMk cId="99909036" sldId="256"/>
            <ac:picMk id="19" creationId="{41A699C2-86B3-2724-9E7E-149E3408E9A7}"/>
          </ac:picMkLst>
        </pc:picChg>
        <pc:picChg chg="add del mod">
          <ac:chgData name="Jeff Li" userId="994e0c36-52ca-4eb7-9ab7-26e80a15bd74" providerId="ADAL" clId="{387E14AC-9795-40AF-8C63-E009BEE1C374}" dt="2023-04-12T15:16:24.376" v="120" actId="478"/>
          <ac:picMkLst>
            <pc:docMk/>
            <pc:sldMk cId="99909036" sldId="256"/>
            <ac:picMk id="22" creationId="{C0E26CDE-73BB-250C-8AA8-BE1CD0CFA94E}"/>
          </ac:picMkLst>
        </pc:picChg>
        <pc:picChg chg="add del mod">
          <ac:chgData name="Jeff Li" userId="994e0c36-52ca-4eb7-9ab7-26e80a15bd74" providerId="ADAL" clId="{387E14AC-9795-40AF-8C63-E009BEE1C374}" dt="2023-04-12T15:17:08.978" v="125" actId="478"/>
          <ac:picMkLst>
            <pc:docMk/>
            <pc:sldMk cId="99909036" sldId="256"/>
            <ac:picMk id="25" creationId="{2318ACE1-39A2-CDDB-DF93-FCCD429B205C}"/>
          </ac:picMkLst>
        </pc:picChg>
        <pc:picChg chg="add del mod">
          <ac:chgData name="Jeff Li" userId="994e0c36-52ca-4eb7-9ab7-26e80a15bd74" providerId="ADAL" clId="{387E14AC-9795-40AF-8C63-E009BEE1C374}" dt="2023-04-12T15:17:26.617" v="130" actId="478"/>
          <ac:picMkLst>
            <pc:docMk/>
            <pc:sldMk cId="99909036" sldId="256"/>
            <ac:picMk id="28" creationId="{8D8785EA-5518-65E7-DF7D-C3DB0486E8AA}"/>
          </ac:picMkLst>
        </pc:picChg>
        <pc:picChg chg="add del mod modCrop">
          <ac:chgData name="Jeff Li" userId="994e0c36-52ca-4eb7-9ab7-26e80a15bd74" providerId="ADAL" clId="{387E14AC-9795-40AF-8C63-E009BEE1C374}" dt="2023-04-12T15:23:29.680" v="157" actId="478"/>
          <ac:picMkLst>
            <pc:docMk/>
            <pc:sldMk cId="99909036" sldId="256"/>
            <ac:picMk id="31" creationId="{D9B69F0B-C506-5D8A-0E15-09442F95B8F4}"/>
          </ac:picMkLst>
        </pc:picChg>
        <pc:picChg chg="add del mod">
          <ac:chgData name="Jeff Li" userId="994e0c36-52ca-4eb7-9ab7-26e80a15bd74" providerId="ADAL" clId="{387E14AC-9795-40AF-8C63-E009BEE1C374}" dt="2023-04-12T15:20:38.326" v="145" actId="478"/>
          <ac:picMkLst>
            <pc:docMk/>
            <pc:sldMk cId="99909036" sldId="256"/>
            <ac:picMk id="34" creationId="{CB62BFE0-3D33-B95C-678E-565FE717CF97}"/>
          </ac:picMkLst>
        </pc:picChg>
        <pc:picChg chg="add del mod">
          <ac:chgData name="Jeff Li" userId="994e0c36-52ca-4eb7-9ab7-26e80a15bd74" providerId="ADAL" clId="{387E14AC-9795-40AF-8C63-E009BEE1C374}" dt="2023-04-12T15:21:24.400" v="150" actId="478"/>
          <ac:picMkLst>
            <pc:docMk/>
            <pc:sldMk cId="99909036" sldId="256"/>
            <ac:picMk id="37" creationId="{AA52C69B-C743-C563-ADE7-FC94385AE739}"/>
          </ac:picMkLst>
        </pc:picChg>
        <pc:picChg chg="add del mod">
          <ac:chgData name="Jeff Li" userId="994e0c36-52ca-4eb7-9ab7-26e80a15bd74" providerId="ADAL" clId="{387E14AC-9795-40AF-8C63-E009BEE1C374}" dt="2023-04-12T15:21:47.582" v="156" actId="478"/>
          <ac:picMkLst>
            <pc:docMk/>
            <pc:sldMk cId="99909036" sldId="256"/>
            <ac:picMk id="40" creationId="{4448DF08-DB9C-B816-CECB-5006B3B646D2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3" creationId="{F7E0561F-166E-C193-B73A-C3EBC48C41A5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5" creationId="{2ABB5B41-72E8-9A3E-E5A3-F306BD97E4E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7" creationId="{33293CA7-97B9-ECC2-FCD5-83C2753AE82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9" creationId="{9C637664-00BF-A372-0114-3F5295906FDC}"/>
          </ac:picMkLst>
        </pc:picChg>
        <pc:picChg chg="add del mod modCrop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51" creationId="{6EF54080-9987-6D6A-4FCA-D977AB9CF7B3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2" creationId="{F0A1D1A6-CCAC-FD68-6D6C-31E2666CB5CD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3" creationId="{EF5DA7E4-11FE-3E06-D34C-CBD3D73D5790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4" creationId="{7BB93B2B-4601-0A91-5893-C8644392E382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5" creationId="{6E9AD96D-1BBB-A2CE-C7AD-2631D0893936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6" creationId="{112D939E-0E92-0905-F158-F2A516583839}"/>
          </ac:picMkLst>
        </pc:picChg>
        <pc:picChg chg="add mod">
          <ac:chgData name="Jeff Li" userId="994e0c36-52ca-4eb7-9ab7-26e80a15bd74" providerId="ADAL" clId="{387E14AC-9795-40AF-8C63-E009BEE1C374}" dt="2023-04-13T10:08:26.224" v="1585" actId="1038"/>
          <ac:picMkLst>
            <pc:docMk/>
            <pc:sldMk cId="99909036" sldId="256"/>
            <ac:picMk id="57" creationId="{7FFF0D72-BBC2-6092-25C5-4C3C69FABD92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58" creationId="{4AD2C7C9-BCBB-4A13-51FF-EFF10A4F5BC6}"/>
          </ac:picMkLst>
        </pc:picChg>
        <pc:picChg chg="add mod">
          <ac:chgData name="Jeff Li" userId="994e0c36-52ca-4eb7-9ab7-26e80a15bd74" providerId="ADAL" clId="{387E14AC-9795-40AF-8C63-E009BEE1C374}" dt="2023-04-13T10:08:35.037" v="1587" actId="1038"/>
          <ac:picMkLst>
            <pc:docMk/>
            <pc:sldMk cId="99909036" sldId="256"/>
            <ac:picMk id="59" creationId="{D7F21423-0D6F-4204-0824-B4EAFD5620AE}"/>
          </ac:picMkLst>
        </pc:picChg>
        <pc:picChg chg="add mod">
          <ac:chgData name="Jeff Li" userId="994e0c36-52ca-4eb7-9ab7-26e80a15bd74" providerId="ADAL" clId="{387E14AC-9795-40AF-8C63-E009BEE1C374}" dt="2023-04-13T10:08:33.088" v="1586" actId="1037"/>
          <ac:picMkLst>
            <pc:docMk/>
            <pc:sldMk cId="99909036" sldId="256"/>
            <ac:picMk id="60" creationId="{C13AA0C9-0018-D176-3922-75E4FB6EE680}"/>
          </ac:picMkLst>
        </pc:picChg>
        <pc:picChg chg="add del mod">
          <ac:chgData name="Jeff Li" userId="994e0c36-52ca-4eb7-9ab7-26e80a15bd74" providerId="ADAL" clId="{387E14AC-9795-40AF-8C63-E009BEE1C374}" dt="2023-04-13T08:40:48.225" v="747" actId="478"/>
          <ac:picMkLst>
            <pc:docMk/>
            <pc:sldMk cId="99909036" sldId="256"/>
            <ac:picMk id="61" creationId="{C2C62B0A-7B47-21D7-9D74-A93304665A5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2" creationId="{59F11443-FFD2-F07C-E5E8-B4BC3936524B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3" creationId="{25238326-C47E-5B8D-D3A1-BFBFC9D9AF91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4" creationId="{692CC157-1762-EFD7-B401-41A7953A130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5" creationId="{AEC02737-1A16-404C-812A-1FECB0A53B5C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6" creationId="{43F51E43-D1B9-C37D-1363-4D31BFB3765A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122" creationId="{C62A05BE-C98F-DCC6-1810-A8E1B692EA5B}"/>
          </ac:picMkLst>
        </pc:picChg>
        <pc:picChg chg="add mod">
          <ac:chgData name="Jeff Li" userId="994e0c36-52ca-4eb7-9ab7-26e80a15bd74" providerId="ADAL" clId="{387E14AC-9795-40AF-8C63-E009BEE1C374}" dt="2023-04-13T10:19:21.760" v="1753" actId="1038"/>
          <ac:picMkLst>
            <pc:docMk/>
            <pc:sldMk cId="99909036" sldId="256"/>
            <ac:picMk id="123" creationId="{C54C0146-BF71-3E8C-B51B-522558376FD7}"/>
          </ac:picMkLst>
        </pc:picChg>
        <pc:picChg chg="add mod">
          <ac:chgData name="Jeff Li" userId="994e0c36-52ca-4eb7-9ab7-26e80a15bd74" providerId="ADAL" clId="{387E14AC-9795-40AF-8C63-E009BEE1C374}" dt="2023-04-13T10:19:40.280" v="1781" actId="1037"/>
          <ac:picMkLst>
            <pc:docMk/>
            <pc:sldMk cId="99909036" sldId="256"/>
            <ac:picMk id="124" creationId="{7AAA18B8-1447-2716-4223-2D192DB0E9AE}"/>
          </ac:picMkLst>
        </pc:picChg>
        <pc:picChg chg="add mod">
          <ac:chgData name="Jeff Li" userId="994e0c36-52ca-4eb7-9ab7-26e80a15bd74" providerId="ADAL" clId="{387E14AC-9795-40AF-8C63-E009BEE1C374}" dt="2023-04-13T10:19:37.263" v="1774" actId="1038"/>
          <ac:picMkLst>
            <pc:docMk/>
            <pc:sldMk cId="99909036" sldId="256"/>
            <ac:picMk id="125" creationId="{D2151AA4-8C43-2634-C580-4A48A613E60E}"/>
          </ac:picMkLst>
        </pc:picChg>
        <pc:picChg chg="add del mod">
          <ac:chgData name="Jeff Li" userId="994e0c36-52ca-4eb7-9ab7-26e80a15bd74" providerId="ADAL" clId="{387E14AC-9795-40AF-8C63-E009BEE1C374}" dt="2023-04-13T10:14:24.235" v="1667" actId="478"/>
          <ac:picMkLst>
            <pc:docMk/>
            <pc:sldMk cId="99909036" sldId="256"/>
            <ac:picMk id="126" creationId="{02FF3FFD-2DF8-8BC4-C6C8-CA8BB6AF37EB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7" creationId="{285B071F-BDDB-2066-29BF-392BF97A9D5C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8" creationId="{BF505928-B5A0-750E-D5F8-712AA2C91C0A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9" creationId="{A0833A74-8B9D-5916-2A0B-CE85F62F3905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0" creationId="{8CD14942-9F05-4514-18B9-BD67E45EE80B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1" creationId="{375D6322-9015-F0FF-2E1A-75C6084ACF92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2" creationId="{142F8379-BA4E-7C40-6451-81E093CCE9F8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3" creationId="{F81DE4CF-521D-5A45-79BE-1C07B99FB5B5}"/>
          </ac:picMkLst>
        </pc:picChg>
        <pc:picChg chg="add del mod">
          <ac:chgData name="Jeff Li" userId="994e0c36-52ca-4eb7-9ab7-26e80a15bd74" providerId="ADAL" clId="{387E14AC-9795-40AF-8C63-E009BEE1C374}" dt="2023-04-13T10:18:48.792" v="1745" actId="478"/>
          <ac:picMkLst>
            <pc:docMk/>
            <pc:sldMk cId="99909036" sldId="256"/>
            <ac:picMk id="139" creationId="{5E320D5C-FF57-1575-4FD1-88C404C06D7E}"/>
          </ac:picMkLst>
        </pc:picChg>
        <pc:picChg chg="add del mod">
          <ac:chgData name="Jeff Li" userId="994e0c36-52ca-4eb7-9ab7-26e80a15bd74" providerId="ADAL" clId="{387E14AC-9795-40AF-8C63-E009BEE1C374}" dt="2023-04-13T10:08:01.472" v="1566" actId="478"/>
          <ac:picMkLst>
            <pc:docMk/>
            <pc:sldMk cId="99909036" sldId="256"/>
            <ac:picMk id="140" creationId="{9618A265-15CF-F330-4613-73C31E96BDEB}"/>
          </ac:picMkLst>
        </pc:picChg>
        <pc:picChg chg="add mod">
          <ac:chgData name="Jeff Li" userId="994e0c36-52ca-4eb7-9ab7-26e80a15bd74" providerId="ADAL" clId="{387E14AC-9795-40AF-8C63-E009BEE1C374}" dt="2023-04-13T09:14:22.654" v="1211" actId="571"/>
          <ac:picMkLst>
            <pc:docMk/>
            <pc:sldMk cId="99909036" sldId="256"/>
            <ac:picMk id="149" creationId="{E1479296-6439-567B-6A5F-D18AA68B97D4}"/>
          </ac:picMkLst>
        </pc:picChg>
        <pc:picChg chg="add del mod ord">
          <ac:chgData name="Jeff Li" userId="994e0c36-52ca-4eb7-9ab7-26e80a15bd74" providerId="ADAL" clId="{387E14AC-9795-40AF-8C63-E009BEE1C374}" dt="2023-04-13T09:29:09.003" v="1335" actId="167"/>
          <ac:picMkLst>
            <pc:docMk/>
            <pc:sldMk cId="99909036" sldId="256"/>
            <ac:picMk id="156" creationId="{1646E9DE-A6F5-8632-1612-31ADF040AA58}"/>
          </ac:picMkLst>
        </pc:picChg>
        <pc:picChg chg="add del mod ord">
          <ac:chgData name="Jeff Li" userId="994e0c36-52ca-4eb7-9ab7-26e80a15bd74" providerId="ADAL" clId="{387E14AC-9795-40AF-8C63-E009BEE1C374}" dt="2023-04-13T09:28:36.238" v="1311" actId="167"/>
          <ac:picMkLst>
            <pc:docMk/>
            <pc:sldMk cId="99909036" sldId="256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0:08:18.628" v="1574" actId="1038"/>
          <ac:picMkLst>
            <pc:docMk/>
            <pc:sldMk cId="99909036" sldId="256"/>
            <ac:picMk id="161" creationId="{169958F4-8BF1-E857-2B7A-54A324F3059B}"/>
          </ac:picMkLst>
        </pc:picChg>
        <pc:picChg chg="mod">
          <ac:chgData name="Jeff Li" userId="994e0c36-52ca-4eb7-9ab7-26e80a15bd74" providerId="ADAL" clId="{387E14AC-9795-40AF-8C63-E009BEE1C374}" dt="2023-04-13T10:14:39.792" v="1679" actId="1037"/>
          <ac:picMkLst>
            <pc:docMk/>
            <pc:sldMk cId="99909036" sldId="256"/>
            <ac:picMk id="162" creationId="{ED426D37-DEF8-6D11-06B4-F8A67F372930}"/>
          </ac:picMkLst>
        </pc:picChg>
        <pc:picChg chg="mod">
          <ac:chgData name="Jeff Li" userId="994e0c36-52ca-4eb7-9ab7-26e80a15bd74" providerId="ADAL" clId="{387E14AC-9795-40AF-8C63-E009BEE1C374}" dt="2023-04-13T10:18:54.245" v="1746" actId="1076"/>
          <ac:picMkLst>
            <pc:docMk/>
            <pc:sldMk cId="99909036" sldId="256"/>
            <ac:picMk id="165" creationId="{073A1B75-274B-7639-AF83-B1BFA7B1FDF2}"/>
          </ac:picMkLst>
        </pc:picChg>
        <pc:picChg chg="add del mod">
          <ac:chgData name="Jeff Li" userId="994e0c36-52ca-4eb7-9ab7-26e80a15bd74" providerId="ADAL" clId="{387E14AC-9795-40AF-8C63-E009BEE1C374}" dt="2023-04-13T10:29:28.648" v="1789" actId="478"/>
          <ac:picMkLst>
            <pc:docMk/>
            <pc:sldMk cId="99909036" sldId="256"/>
            <ac:picMk id="168" creationId="{5718A4FC-385A-FF91-F95F-BDC05F269E67}"/>
          </ac:picMkLst>
        </pc:picChg>
        <pc:picChg chg="add del mod">
          <ac:chgData name="Jeff Li" userId="994e0c36-52ca-4eb7-9ab7-26e80a15bd74" providerId="ADAL" clId="{387E14AC-9795-40AF-8C63-E009BEE1C374}" dt="2023-04-13T10:29:27.717" v="1788" actId="478"/>
          <ac:picMkLst>
            <pc:docMk/>
            <pc:sldMk cId="99909036" sldId="256"/>
            <ac:picMk id="170" creationId="{C39FF977-9A62-E55C-F005-056A870FEBA7}"/>
          </ac:picMkLst>
        </pc:picChg>
        <pc:picChg chg="add del mod">
          <ac:chgData name="Jeff Li" userId="994e0c36-52ca-4eb7-9ab7-26e80a15bd74" providerId="ADAL" clId="{387E14AC-9795-40AF-8C63-E009BEE1C374}" dt="2023-04-13T10:29:26.933" v="1787" actId="478"/>
          <ac:picMkLst>
            <pc:docMk/>
            <pc:sldMk cId="99909036" sldId="256"/>
            <ac:picMk id="172" creationId="{8AD70C87-EC45-CAEF-B005-17C89995A8BA}"/>
          </ac:picMkLst>
        </pc:picChg>
        <pc:picChg chg="add del mod">
          <ac:chgData name="Jeff Li" userId="994e0c36-52ca-4eb7-9ab7-26e80a15bd74" providerId="ADAL" clId="{387E14AC-9795-40AF-8C63-E009BEE1C374}" dt="2023-04-13T10:31:13.013" v="1795" actId="478"/>
          <ac:picMkLst>
            <pc:docMk/>
            <pc:sldMk cId="99909036" sldId="256"/>
            <ac:picMk id="175" creationId="{933884F6-E9D9-DD33-F491-4C41BCFAA5A7}"/>
          </ac:picMkLst>
        </pc:picChg>
        <pc:picChg chg="add del mod">
          <ac:chgData name="Jeff Li" userId="994e0c36-52ca-4eb7-9ab7-26e80a15bd74" providerId="ADAL" clId="{387E14AC-9795-40AF-8C63-E009BEE1C374}" dt="2023-04-13T10:31:55.236" v="1801" actId="478"/>
          <ac:picMkLst>
            <pc:docMk/>
            <pc:sldMk cId="99909036" sldId="256"/>
            <ac:picMk id="178" creationId="{CCA5F977-780C-302D-9800-7EBCEC3B1BDC}"/>
          </ac:picMkLst>
        </pc:picChg>
        <pc:picChg chg="add del mod">
          <ac:chgData name="Jeff Li" userId="994e0c36-52ca-4eb7-9ab7-26e80a15bd74" providerId="ADAL" clId="{387E14AC-9795-40AF-8C63-E009BEE1C374}" dt="2023-04-13T10:34:18.517" v="1817" actId="478"/>
          <ac:picMkLst>
            <pc:docMk/>
            <pc:sldMk cId="99909036" sldId="256"/>
            <ac:picMk id="181" creationId="{EC6E4DE0-EC89-8305-BDB6-38CB274CD885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4" creationId="{A337BEAA-C92E-0B38-274B-47AEFF521CAC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6" creationId="{C436FE8B-4CB0-8904-2487-F46420FF2C66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8" creationId="{3A6FD930-7110-13D8-38CA-4C36DC81D602}"/>
          </ac:picMkLst>
        </pc:picChg>
        <pc:picChg chg="add del mod">
          <ac:chgData name="Jeff Li" userId="994e0c36-52ca-4eb7-9ab7-26e80a15bd74" providerId="ADAL" clId="{387E14AC-9795-40AF-8C63-E009BEE1C374}" dt="2023-04-13T10:39:40.781" v="1881" actId="478"/>
          <ac:picMkLst>
            <pc:docMk/>
            <pc:sldMk cId="99909036" sldId="256"/>
            <ac:picMk id="189" creationId="{991F755E-BFFA-72AE-1E2D-829FEA573CD0}"/>
          </ac:picMkLst>
        </pc:picChg>
        <pc:picChg chg="add del mod">
          <ac:chgData name="Jeff Li" userId="994e0c36-52ca-4eb7-9ab7-26e80a15bd74" providerId="ADAL" clId="{387E14AC-9795-40AF-8C63-E009BEE1C374}" dt="2023-04-13T10:39:43.133" v="1884" actId="478"/>
          <ac:picMkLst>
            <pc:docMk/>
            <pc:sldMk cId="99909036" sldId="256"/>
            <ac:picMk id="190" creationId="{F020F214-7505-29E7-BA74-0A53D8C493D6}"/>
          </ac:picMkLst>
        </pc:picChg>
        <pc:picChg chg="add del mod">
          <ac:chgData name="Jeff Li" userId="994e0c36-52ca-4eb7-9ab7-26e80a15bd74" providerId="ADAL" clId="{387E14AC-9795-40AF-8C63-E009BEE1C374}" dt="2023-04-13T10:39:42.020" v="1883" actId="478"/>
          <ac:picMkLst>
            <pc:docMk/>
            <pc:sldMk cId="99909036" sldId="256"/>
            <ac:picMk id="191" creationId="{DECC34AC-9B95-99E5-7F15-070313C31CFA}"/>
          </ac:picMkLst>
        </pc:picChg>
        <pc:picChg chg="add mod">
          <ac:chgData name="Jeff Li" userId="994e0c36-52ca-4eb7-9ab7-26e80a15bd74" providerId="ADAL" clId="{387E14AC-9795-40AF-8C63-E009BEE1C374}" dt="2023-04-13T10:41:55.470" v="1978" actId="1038"/>
          <ac:picMkLst>
            <pc:docMk/>
            <pc:sldMk cId="99909036" sldId="256"/>
            <ac:picMk id="192" creationId="{5668C8C0-3FE8-7A52-3C9C-8ACAA040AA7D}"/>
          </ac:picMkLst>
        </pc:picChg>
        <pc:picChg chg="add mod">
          <ac:chgData name="Jeff Li" userId="994e0c36-52ca-4eb7-9ab7-26e80a15bd74" providerId="ADAL" clId="{387E14AC-9795-40AF-8C63-E009BEE1C374}" dt="2023-04-13T10:41:13.461" v="1941" actId="1036"/>
          <ac:picMkLst>
            <pc:docMk/>
            <pc:sldMk cId="99909036" sldId="256"/>
            <ac:picMk id="193" creationId="{97C5EE79-C75A-59EC-7009-B7BD1272680F}"/>
          </ac:picMkLst>
        </pc:picChg>
        <pc:picChg chg="add mod">
          <ac:chgData name="Jeff Li" userId="994e0c36-52ca-4eb7-9ab7-26e80a15bd74" providerId="ADAL" clId="{387E14AC-9795-40AF-8C63-E009BEE1C374}" dt="2023-04-13T11:29:01.804" v="2002" actId="1076"/>
          <ac:picMkLst>
            <pc:docMk/>
            <pc:sldMk cId="99909036" sldId="256"/>
            <ac:picMk id="194" creationId="{A9062EAD-78C2-FAD5-1B20-87C67BB6D2DB}"/>
          </ac:picMkLst>
        </pc:pic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5" creationId="{0D7EF54D-63FB-0042-3ACD-95E572C5F4A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6" creationId="{6B954499-2497-B458-F8E4-B201C300832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7" creationId="{9BC811DB-3E09-188F-3D67-41B435CC74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8" creationId="{A6E7FDBA-EDAB-A561-7E01-A095B2934184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9" creationId="{EF1C326F-4AF3-C82C-FC24-1D60F8BA784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0" creationId="{0E4FC0B7-AD5D-789E-00DC-E26908EBCE5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3" creationId="{EC3C5D3D-7286-7722-D04F-7547F1B3138A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7" creationId="{FD60C56A-4795-6B08-03E7-C4E3B9E0B7C6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8" creationId="{C2CBFB97-DB01-1383-1A92-4C20C3753BD7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9" creationId="{41C3A849-9C6F-4551-4903-DE7998612030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4" creationId="{3C067DF9-849C-606C-15BD-1F25C1DC94BB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5" creationId="{3AE22EB1-F128-1E74-94BB-BB5F367AB5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39" creationId="{848750E9-F2C0-9859-EE0A-3494FCF5EEE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0" creationId="{3475BA69-E1C9-687F-2503-ECCE6618B51E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2" creationId="{66BDDA5F-3BBB-4071-E351-FEAA7ECA0AF5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7" creationId="{839AEF59-B153-9004-1B30-99A11E215A48}"/>
          </ac:cxnSpMkLst>
        </pc:cxnChg>
        <pc:cxnChg chg="mod topLvl">
          <ac:chgData name="Jeff Li" userId="994e0c36-52ca-4eb7-9ab7-26e80a15bd74" providerId="ADAL" clId="{387E14AC-9795-40AF-8C63-E009BEE1C374}" dt="2023-04-13T08:12:12.354" v="696" actId="14100"/>
          <ac:cxnSpMkLst>
            <pc:docMk/>
            <pc:sldMk cId="99909036" sldId="256"/>
            <ac:cxnSpMk id="68" creationId="{C9CCEDFE-E58F-07F9-E6DD-A2C52A9E8719}"/>
          </ac:cxnSpMkLst>
        </pc:cxnChg>
        <pc:cxnChg chg="del mod topLvl">
          <ac:chgData name="Jeff Li" userId="994e0c36-52ca-4eb7-9ab7-26e80a15bd74" providerId="ADAL" clId="{387E14AC-9795-40AF-8C63-E009BEE1C374}" dt="2023-04-13T08:11:23.076" v="681" actId="478"/>
          <ac:cxnSpMkLst>
            <pc:docMk/>
            <pc:sldMk cId="99909036" sldId="256"/>
            <ac:cxnSpMk id="69" creationId="{A8F4174A-2920-2DAD-A758-158D4D514F5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7" creationId="{0F763B98-87B6-EB71-05B1-5A3FA6FCBAC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8" creationId="{AD0FC174-4D1D-6F86-9029-499AF54062AC}"/>
          </ac:cxnSpMkLst>
        </pc:cxnChg>
        <pc:cxnChg chg="add mod">
          <ac:chgData name="Jeff Li" userId="994e0c36-52ca-4eb7-9ab7-26e80a15bd74" providerId="ADAL" clId="{387E14AC-9795-40AF-8C63-E009BEE1C374}" dt="2023-04-13T08:13:46.571" v="746" actId="14100"/>
          <ac:cxnSpMkLst>
            <pc:docMk/>
            <pc:sldMk cId="99909036" sldId="256"/>
            <ac:cxnSpMk id="86" creationId="{2A8AD32D-007F-DC9F-16C9-9965C551A379}"/>
          </ac:cxnSpMkLst>
        </pc:cxnChg>
        <pc:cxnChg chg="add mod">
          <ac:chgData name="Jeff Li" userId="994e0c36-52ca-4eb7-9ab7-26e80a15bd74" providerId="ADAL" clId="{387E14AC-9795-40AF-8C63-E009BEE1C374}" dt="2023-04-13T08:12:50.404" v="734" actId="1076"/>
          <ac:cxnSpMkLst>
            <pc:docMk/>
            <pc:sldMk cId="99909036" sldId="256"/>
            <ac:cxnSpMk id="91" creationId="{CFD88501-018E-FDE2-4FC2-4865C5E999BD}"/>
          </ac:cxnSpMkLst>
        </pc:cxnChg>
        <pc:cxnChg chg="add mod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100" creationId="{45B23E72-88EC-75E5-D9DE-B7EA83C62080}"/>
          </ac:cxnSpMkLst>
        </pc:cxnChg>
        <pc:cxnChg chg="add mod">
          <ac:chgData name="Jeff Li" userId="994e0c36-52ca-4eb7-9ab7-26e80a15bd74" providerId="ADAL" clId="{387E14AC-9795-40AF-8C63-E009BEE1C374}" dt="2023-04-13T08:11:33.629" v="685" actId="1037"/>
          <ac:cxnSpMkLst>
            <pc:docMk/>
            <pc:sldMk cId="99909036" sldId="256"/>
            <ac:cxnSpMk id="117" creationId="{3FBEE5B1-19A8-8BFF-C66E-BAA9BD5C1C68}"/>
          </ac:cxnSpMkLst>
        </pc:cxnChg>
        <pc:cxnChg chg="add del mod">
          <ac:chgData name="Jeff Li" userId="994e0c36-52ca-4eb7-9ab7-26e80a15bd74" providerId="ADAL" clId="{387E14AC-9795-40AF-8C63-E009BEE1C374}" dt="2023-04-13T09:09:51.095" v="1114" actId="478"/>
          <ac:cxnSpMkLst>
            <pc:docMk/>
            <pc:sldMk cId="99909036" sldId="256"/>
            <ac:cxnSpMk id="142" creationId="{0BDE6789-F09E-2A5B-F4D6-61D5C6D45416}"/>
          </ac:cxnSpMkLst>
        </pc:cxnChg>
        <pc:cxnChg chg="add del mod">
          <ac:chgData name="Jeff Li" userId="994e0c36-52ca-4eb7-9ab7-26e80a15bd74" providerId="ADAL" clId="{387E14AC-9795-40AF-8C63-E009BEE1C374}" dt="2023-04-13T10:18:57.094" v="1747" actId="478"/>
          <ac:cxnSpMkLst>
            <pc:docMk/>
            <pc:sldMk cId="99909036" sldId="256"/>
            <ac:cxnSpMk id="164" creationId="{FB95E8D8-9F4C-F020-956E-4549DA7214B7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4.196" v="1461" actId="47"/>
        <pc:sldMkLst>
          <pc:docMk/>
          <pc:sldMk cId="356116601" sldId="257"/>
        </pc:sldMkLst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2" creationId="{5353A7C1-7554-B1A2-02E7-7B54D2436C52}"/>
          </ac:spMkLst>
        </pc:spChg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3" creationId="{FC11E71D-7C2C-C083-5C9C-E4C2B6608511}"/>
          </ac:spMkLst>
        </pc:spChg>
        <pc:graphicFrameChg chg="add del mod">
          <ac:chgData name="Jeff Li" userId="994e0c36-52ca-4eb7-9ab7-26e80a15bd74" providerId="ADAL" clId="{387E14AC-9795-40AF-8C63-E009BEE1C374}" dt="2023-04-13T08:41:24.384" v="754"/>
          <ac:graphicFrameMkLst>
            <pc:docMk/>
            <pc:sldMk cId="356116601" sldId="257"/>
            <ac:graphicFrameMk id="2" creationId="{64894CFA-FE35-31B3-2C16-E4F8F42226F2}"/>
          </ac:graphicFrameMkLst>
        </pc:graphicFrame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4" creationId="{24AD4FC1-48AD-BDB9-DDC0-E4F1DBE80AFC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4" creationId="{A46E70C6-7D6B-203D-E5B8-773C605A35C3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5" creationId="{602EB84E-F402-7330-C750-419E94C2731B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6" creationId="{7C266C50-04AC-24AA-A486-C933E422E427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6" creationId="{963DACB6-FCC1-492A-31CF-1472B992A208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7" creationId="{4C50A26D-A2A0-A63D-E2F8-EE95E3FBC231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8" creationId="{14D6AA4B-CC1D-6CFB-8D26-54E544DFDA75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8" creationId="{C007DA35-F740-6752-087E-8B984D36099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9" creationId="{AFDB6426-56E8-3A71-367A-01B96FBE736D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0" creationId="{61947F60-2F27-E12D-E5A0-0E9661EA956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1" creationId="{9FC098A0-838D-3AA6-EB13-4BB9ABE4BCB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2" creationId="{9C39A112-66B2-1DD4-0AA5-AB3BE88E752B}"/>
          </ac:picMkLst>
        </pc:picChg>
        <pc:picChg chg="add del mod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3" creationId="{CA94470C-929A-3B3F-708A-A45424687EDF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15" creationId="{4A5FB8DD-217D-680C-B4AB-88EB6E4205C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4.875" v="1462" actId="47"/>
        <pc:sldMkLst>
          <pc:docMk/>
          <pc:sldMk cId="3501484071" sldId="258"/>
        </pc:sldMkLst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2" creationId="{38C1EF0D-72CF-5285-180D-4A8A31EA70AC}"/>
          </ac:spMkLst>
        </pc:spChg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3" creationId="{54899079-106D-0A82-2E05-67E74AF0BB6C}"/>
          </ac:spMkLst>
        </pc:spChg>
        <pc:graphicFrameChg chg="add del mod">
          <ac:chgData name="Jeff Li" userId="994e0c36-52ca-4eb7-9ab7-26e80a15bd74" providerId="ADAL" clId="{387E14AC-9795-40AF-8C63-E009BEE1C374}" dt="2023-04-13T08:46:34.420" v="787"/>
          <ac:graphicFrameMkLst>
            <pc:docMk/>
            <pc:sldMk cId="3501484071" sldId="258"/>
            <ac:graphicFrameMk id="2" creationId="{D3155E0F-35DF-79EC-7D38-23758451E0E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8:22.864" v="233"/>
          <ac:graphicFrameMkLst>
            <pc:docMk/>
            <pc:sldMk cId="3501484071" sldId="258"/>
            <ac:graphicFrameMk id="4" creationId="{F7EA774E-3C1C-1B5A-4F5A-E23E3AF474E7}"/>
          </ac:graphicFrameMkLst>
        </pc:graphicFrameChg>
        <pc:picChg chg="add mod modCrop">
          <ac:chgData name="Jeff Li" userId="994e0c36-52ca-4eb7-9ab7-26e80a15bd74" providerId="ADAL" clId="{387E14AC-9795-40AF-8C63-E009BEE1C374}" dt="2023-04-13T08:47:37.238" v="823" actId="1037"/>
          <ac:picMkLst>
            <pc:docMk/>
            <pc:sldMk cId="3501484071" sldId="258"/>
            <ac:picMk id="4" creationId="{D20B009A-3A15-0B3A-47C7-E9079C684FE4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6" creationId="{39D14AFF-F05B-6148-BF4F-0F695AE26B4F}"/>
          </ac:picMkLst>
        </pc:picChg>
        <pc:picChg chg="add mod modCrop">
          <ac:chgData name="Jeff Li" userId="994e0c36-52ca-4eb7-9ab7-26e80a15bd74" providerId="ADAL" clId="{387E14AC-9795-40AF-8C63-E009BEE1C374}" dt="2023-04-13T08:47:29.908" v="815" actId="1076"/>
          <ac:picMkLst>
            <pc:docMk/>
            <pc:sldMk cId="3501484071" sldId="258"/>
            <ac:picMk id="7" creationId="{B4BF2074-F2BC-F708-19C4-D366D19563A8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8" creationId="{8FC607D6-AEE7-AD05-48D4-A2809916E025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0" creationId="{82CCBA30-7DA5-912E-67AF-EAB0AF723242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1" creationId="{210EFA44-A930-17C3-F234-7E8AB91BF67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2" creationId="{72E9F4B9-AB3E-DDF2-E85C-D371F39F3C6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4" creationId="{C7074F6E-04C4-4586-171B-2EB59D0374F8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5" creationId="{05C0C5E7-7074-8443-D53A-67AEA8DC55B1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7.201" v="1464" actId="47"/>
        <pc:sldMkLst>
          <pc:docMk/>
          <pc:sldMk cId="100492805" sldId="259"/>
        </pc:sldMkLst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2" creationId="{0A1B4048-8A0C-49FE-3E38-D897265365BD}"/>
          </ac:spMkLst>
        </pc:spChg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3" creationId="{6605EF66-E9AC-06B6-C787-5A76D5602D24}"/>
          </ac:spMkLst>
        </pc:spChg>
        <pc:graphicFrameChg chg="add del mod">
          <ac:chgData name="Jeff Li" userId="994e0c36-52ca-4eb7-9ab7-26e80a15bd74" providerId="ADAL" clId="{387E14AC-9795-40AF-8C63-E009BEE1C374}" dt="2023-04-12T15:30:07.491" v="249"/>
          <ac:graphicFrameMkLst>
            <pc:docMk/>
            <pc:sldMk cId="100492805" sldId="259"/>
            <ac:graphicFrameMk id="4" creationId="{E5D855A4-8FE1-E31D-F58A-80F7E192FA54}"/>
          </ac:graphicFrameMkLst>
        </pc:graphicFrame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6" creationId="{BB972DCA-281E-E984-8A45-7AAA794C6FF7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8" creationId="{98F348E4-EFEF-E51C-BD0B-1C3A3F137BA8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0" creationId="{C4D6E610-680F-E78A-E2A3-23F2BFE15709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2" creationId="{902D33B9-7547-1E0F-1326-77E6A671ABC0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4" creationId="{D6470703-BA8C-4B36-AED9-68EC62DE508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5" creationId="{EAAB7707-6019-2FE2-636D-AEA6235835C5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6" creationId="{D63967F6-A7F5-19AC-350D-21D72CFB713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7" creationId="{24152312-E46E-4631-B61B-07A0B98D09AC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8" creationId="{5F2B7FA3-BD73-3F12-CBD3-00156F62C65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9" creationId="{581D27FF-8CFC-3852-5BDF-7B2A10384EF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1.277" v="1460" actId="47"/>
        <pc:sldMkLst>
          <pc:docMk/>
          <pc:sldMk cId="1698572245" sldId="260"/>
        </pc:sldMkLst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2" creationId="{1C574309-BD28-2ECC-FAE1-D5E19B23622D}"/>
          </ac:spMkLst>
        </pc:spChg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3" creationId="{9674DBD9-47CF-5F79-9EB1-CA3BCCF0EE5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" creationId="{C67CEEDF-0D6E-0776-98D4-D9D9D4A20F6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5" creationId="{CE2F2A0E-C10B-0ECF-AB4D-32FFE03D181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6" creationId="{C09141FE-5098-4C25-CA74-92A376ED64CF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3" creationId="{33B5A3EC-6C03-7C65-5B40-CEEF8F42998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8" creationId="{CE07A204-B9BD-D93F-2414-4389C4B2A68C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9" creationId="{1298D060-C718-23A4-9281-546C75D419A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0" creationId="{B5B80468-42FA-12DC-C453-29344E03308F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4" creationId="{B7B64028-E8CA-E684-9609-5A57F2AF9975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5" creationId="{AC7756F8-4042-AA5D-F933-FC6DA99093B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6" creationId="{88859B38-EC2D-63BE-CBF9-30235DD0365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7" creationId="{EEF02318-C627-56C2-0788-C93A913E1F7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8" creationId="{D44D5C85-AF8F-EE6E-FCF0-D5ED95CBAB4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9" creationId="{FDA69432-43FB-097A-B074-52D01EDDF60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0" creationId="{BC5BD307-BFBB-DA3A-618C-AB4BD5606286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1" creationId="{3F16357B-797B-087D-48D2-5A0F4DA2A5A8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2" creationId="{8600292A-14F4-D010-B82D-29DFE085D4C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3" creationId="{BC7AD5AD-8E0B-6F42-DEE4-03EC278E452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4" creationId="{08588DA3-BCA2-A07F-5873-DBFD3E32F4E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5" creationId="{0CCC5EC9-195D-76BB-70EC-9880E0B20FB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6" creationId="{1D336546-D0F3-280E-C436-DEC6ED66880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9" creationId="{CFD60839-E8AF-BCD2-4444-A1276587125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1" creationId="{70380E56-E858-83D3-09FA-E56AC3B0CCE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2" creationId="{96B8F66A-BABB-E160-A68F-B1018A8C238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3" creationId="{3D6AA2CA-D686-4699-C940-19D2B1243BC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4" creationId="{730412CE-91A1-D5F8-4054-E183530D212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6" creationId="{41845AE2-FED9-BD89-58A9-2C0272BAC589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7" creationId="{8A67C58E-AEE0-7298-E583-D7057C0592BE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8" creationId="{A4628E07-A1A9-8D39-DA74-3267076EEAB0}"/>
          </ac:spMkLst>
        </pc:spChg>
        <pc:grpChg chg="add mod">
          <ac:chgData name="Jeff Li" userId="994e0c36-52ca-4eb7-9ab7-26e80a15bd74" providerId="ADAL" clId="{387E14AC-9795-40AF-8C63-E009BEE1C374}" dt="2023-04-13T07:44:35.284" v="389" actId="1076"/>
          <ac:grpSpMkLst>
            <pc:docMk/>
            <pc:sldMk cId="1698572245" sldId="260"/>
            <ac:grpSpMk id="21" creationId="{14166DC4-0947-D0B0-D217-6485D14A8C50}"/>
          </ac:grpSpMkLst>
        </pc:grp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7" creationId="{7C02EB13-58EE-1D42-33BA-89AA16ED3AA6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8" creationId="{EA200703-5272-FAE8-9B0D-F6D6CE77594D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9" creationId="{18864510-CCF8-25FE-2773-65D93438C285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0" creationId="{454BAD3D-01A5-160F-FAFD-13C67757D40A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1" creationId="{D2C1E2C4-4436-EEF3-0706-6B5BE4B47C5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2" creationId="{DB0EBFAC-7FFF-E0C1-0001-E835BEF8943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4" creationId="{2468E467-7755-DE96-4675-FF6566C66C0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5" creationId="{FB248B42-D683-C918-6CA7-0291AD132C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6" creationId="{02C7D124-BAB8-3840-7FF1-5FEB0AE4EB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7" creationId="{FFE25BAF-475C-D1F9-6AB9-E27E11BB4DA7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2" creationId="{52934F1A-2BEC-11A8-7AA1-2B2BBA5960DA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3" creationId="{91DDB820-7814-C7FB-635F-2A110F508AE7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7" creationId="{112AC928-9A87-7DA9-2E25-23C647EB2F1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8" creationId="{A9FC8DD1-BB2C-3F2E-685E-C62F4D803D78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0" creationId="{9AFFE03A-F3BF-3640-A729-B5D5B4A24244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5" creationId="{FE3C205B-B2E1-6C6E-AECC-6455BB8307EB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5.645" v="1463" actId="47"/>
        <pc:sldMkLst>
          <pc:docMk/>
          <pc:sldMk cId="4232837774" sldId="261"/>
        </pc:sldMkLst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2" creationId="{52550863-D0AE-4D39-7509-9A56758173EC}"/>
          </ac:spMkLst>
        </pc:spChg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3" creationId="{405669BC-A53D-7852-86E5-D3FD8E86F01C}"/>
          </ac:spMkLst>
        </pc:spChg>
        <pc:graphicFrameChg chg="add del mod">
          <ac:chgData name="Jeff Li" userId="994e0c36-52ca-4eb7-9ab7-26e80a15bd74" providerId="ADAL" clId="{387E14AC-9795-40AF-8C63-E009BEE1C374}" dt="2023-04-13T08:53:08.956" v="838"/>
          <ac:graphicFrameMkLst>
            <pc:docMk/>
            <pc:sldMk cId="4232837774" sldId="261"/>
            <ac:graphicFrameMk id="4" creationId="{739A54A3-D402-91FD-7619-BE5D393694F8}"/>
          </ac:graphicFrameMkLst>
        </pc:graphicFrame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6" creationId="{CCC3D6FB-BF33-1EBB-93F0-51FE4F14A72E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8" creationId="{DCD803AC-2940-E89A-43FC-1C8FB0AFD405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0" creationId="{D725585F-CEA7-D3CA-114D-0B64B093213F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2" creationId="{5425AA7E-38F1-2B0D-1690-F2925E9180AE}"/>
          </ac:picMkLst>
        </pc:picChg>
      </pc:sldChg>
      <pc:sldChg chg="add">
        <pc:chgData name="Jeff Li" userId="994e0c36-52ca-4eb7-9ab7-26e80a15bd74" providerId="ADAL" clId="{387E14AC-9795-40AF-8C63-E009BEE1C374}" dt="2023-04-13T09:05:58.911" v="1055"/>
        <pc:sldMkLst>
          <pc:docMk/>
          <pc:sldMk cId="1077573077" sldId="262"/>
        </pc:sldMkLst>
      </pc:sldChg>
      <pc:sldChg chg="addSp delSp modSp new mod">
        <pc:chgData name="Jeff Li" userId="994e0c36-52ca-4eb7-9ab7-26e80a15bd74" providerId="ADAL" clId="{387E14AC-9795-40AF-8C63-E009BEE1C374}" dt="2023-04-14T02:02:20.119" v="2991" actId="1035"/>
        <pc:sldMkLst>
          <pc:docMk/>
          <pc:sldMk cId="2040191186" sldId="263"/>
        </pc:sldMkLst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2" creationId="{2DB5006B-4895-95C6-FB45-C62C3EA352F3}"/>
          </ac:spMkLst>
        </pc:spChg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3" creationId="{A961308D-E12F-612F-118A-E7D16D313BC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20.119" v="2991" actId="1035"/>
          <ac:spMkLst>
            <pc:docMk/>
            <pc:sldMk cId="2040191186" sldId="263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8" creationId="{9CC7222A-1A67-3759-A205-6BB3E791664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3" creationId="{EF4F96CA-E154-E359-8F5D-5CF41D6A231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4" creationId="{D1983577-8750-495F-90A0-44B5332C118B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5" creationId="{13C42305-DBEE-F633-BD3E-FFEB679CF5F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6" creationId="{5A1E2D71-DE5D-DE5B-6ECE-4F9DE15DC5F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7" creationId="{7EF3337C-FDCD-6EAE-3E1B-F854C7ADEDB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8" creationId="{1C2BF4CC-4E9E-B206-E937-577A1DC76D81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9" creationId="{07A49276-8E88-5589-FD54-DEB891E9E1A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0" creationId="{0A9C0DA8-1FE6-ED9E-364F-4E7A4BEE5F2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1" creationId="{502E32C0-149B-1357-C145-938345544F8D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2" creationId="{F068520B-8F68-3A31-BFA4-2D1E5B5C8270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3" creationId="{11966F3F-665F-52C3-9018-72D32E131F3F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4" creationId="{63AA5DB4-3D03-F54D-41A0-43011411E37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5" creationId="{DB8480C0-A458-0F26-45BE-6B41997BA7B4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6" creationId="{76324652-7013-9E47-4329-D3B55498768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3" creationId="{116AED3D-8A66-26DE-BC73-60461DA7684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4" creationId="{28ABEBA8-29A2-4195-9AE7-622B71C673FA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5" creationId="{C62E1AFE-24D0-6DAD-9ABE-5E11739B93C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6" creationId="{2D51293F-CCAB-C9DC-A90B-411A78C0F220}"/>
          </ac:spMkLst>
        </pc:spChg>
        <pc:grpChg chg="add mod">
          <ac:chgData name="Jeff Li" userId="994e0c36-52ca-4eb7-9ab7-26e80a15bd74" providerId="ADAL" clId="{387E14AC-9795-40AF-8C63-E009BEE1C374}" dt="2023-04-13T10:01:48.883" v="1473" actId="6549"/>
          <ac:grpSpMkLst>
            <pc:docMk/>
            <pc:sldMk cId="2040191186" sldId="263"/>
            <ac:grpSpMk id="4" creationId="{6A12EEAF-4558-D969-570C-C6BDEF654CA6}"/>
          </ac:grpSpMkLst>
        </pc:grpChg>
        <pc:grpChg chg="add del mod">
          <ac:chgData name="Jeff Li" userId="994e0c36-52ca-4eb7-9ab7-26e80a15bd74" providerId="ADAL" clId="{387E14AC-9795-40AF-8C63-E009BEE1C374}" dt="2023-04-13T10:08:53.195" v="1589"/>
          <ac:grpSpMkLst>
            <pc:docMk/>
            <pc:sldMk cId="2040191186" sldId="263"/>
            <ac:grpSpMk id="42" creationId="{38D1D091-6D9C-7F07-1D37-404FB98A39C2}"/>
          </ac:grpSpMkLst>
        </pc:grpChg>
        <pc:graphicFrameChg chg="add del mod">
          <ac:chgData name="Jeff Li" userId="994e0c36-52ca-4eb7-9ab7-26e80a15bd74" providerId="ADAL" clId="{387E14AC-9795-40AF-8C63-E009BEE1C374}" dt="2023-04-13T10:02:35.306" v="1478"/>
          <ac:graphicFrameMkLst>
            <pc:docMk/>
            <pc:sldMk cId="2040191186" sldId="263"/>
            <ac:graphicFrameMk id="32" creationId="{89C51664-93B7-1E23-A9DA-CA77101D2805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16:23.275" v="1684"/>
          <ac:graphicFrameMkLst>
            <pc:docMk/>
            <pc:sldMk cId="2040191186" sldId="263"/>
            <ac:graphicFrameMk id="71" creationId="{786793E4-ADE2-7415-8976-000519E4C3C8}"/>
          </ac:graphicFrameMkLst>
        </pc:graphicFrameChg>
        <pc:picChg chg="add mod modCrop">
          <ac:chgData name="Jeff Li" userId="994e0c36-52ca-4eb7-9ab7-26e80a15bd74" providerId="ADAL" clId="{387E14AC-9795-40AF-8C63-E009BEE1C374}" dt="2023-04-14T01:01:26.560" v="2879" actId="732"/>
          <ac:picMkLst>
            <pc:docMk/>
            <pc:sldMk cId="2040191186" sldId="263"/>
            <ac:picMk id="2" creationId="{872D2606-5BAE-13D8-6147-19A6FD045A00}"/>
          </ac:picMkLst>
        </pc:picChg>
        <pc:picChg chg="add del mod modCrop">
          <ac:chgData name="Jeff Li" userId="994e0c36-52ca-4eb7-9ab7-26e80a15bd74" providerId="ADAL" clId="{387E14AC-9795-40AF-8C63-E009BEE1C374}" dt="2023-04-13T10:09:02.107" v="1592" actId="478"/>
          <ac:picMkLst>
            <pc:docMk/>
            <pc:sldMk cId="2040191186" sldId="263"/>
            <ac:picMk id="34" creationId="{B2E58828-1EA1-E917-290D-6863750C5272}"/>
          </ac:picMkLst>
        </pc:picChg>
        <pc:picChg chg="add del mod">
          <ac:chgData name="Jeff Li" userId="994e0c36-52ca-4eb7-9ab7-26e80a15bd74" providerId="ADAL" clId="{387E14AC-9795-40AF-8C63-E009BEE1C374}" dt="2023-04-13T10:08:53.195" v="1589"/>
          <ac:picMkLst>
            <pc:docMk/>
            <pc:sldMk cId="2040191186" sldId="263"/>
            <ac:picMk id="70" creationId="{8C7D9C1E-2980-EC82-929E-767ABAFAC083}"/>
          </ac:picMkLst>
        </pc:picChg>
        <pc:picChg chg="add del mod modCrop">
          <ac:chgData name="Jeff Li" userId="994e0c36-52ca-4eb7-9ab7-26e80a15bd74" providerId="ADAL" clId="{387E14AC-9795-40AF-8C63-E009BEE1C374}" dt="2023-04-14T01:00:23.624" v="2843" actId="478"/>
          <ac:picMkLst>
            <pc:docMk/>
            <pc:sldMk cId="2040191186" sldId="263"/>
            <ac:picMk id="73" creationId="{40315DDE-CCF6-A8DC-8854-501AB1F2DF04}"/>
          </ac:picMkLst>
        </pc:pic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19" creationId="{3FAA9F4B-0722-D829-80F7-BDCEB2C7F57A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0" creationId="{C5CE2C4A-B888-03F4-1328-8980F5AE4A5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1" creationId="{D8120726-F6B8-C4FF-A1F3-94491B437F16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2" creationId="{0EA3DF20-81EF-512E-E66F-55191D53D7A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3" creationId="{A204195A-12E2-DC71-2037-B4C7FF470EE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4" creationId="{7AD24971-0911-E0A3-7E84-125AB45B45E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9" creationId="{70D893B8-9242-5976-8452-6F88E512ED35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0" creationId="{CA425E06-4DE1-4ACC-1ED6-2BA43734F964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1" creationId="{95B715F1-632F-913E-6951-EAC52D0A0C4E}"/>
          </ac:cxnSpMkLst>
        </pc:cxnChg>
        <pc:cxnChg chg="add mod">
          <ac:chgData name="Jeff Li" userId="994e0c36-52ca-4eb7-9ab7-26e80a15bd74" providerId="ADAL" clId="{387E14AC-9795-40AF-8C63-E009BEE1C374}" dt="2023-04-13T10:05:41.852" v="1531" actId="14100"/>
          <ac:cxnSpMkLst>
            <pc:docMk/>
            <pc:sldMk cId="2040191186" sldId="263"/>
            <ac:cxnSpMk id="36" creationId="{3434135B-10E5-ADFF-0D6C-381612CFCE29}"/>
          </ac:cxnSpMkLst>
        </pc:cxnChg>
        <pc:cxnChg chg="add mod">
          <ac:chgData name="Jeff Li" userId="994e0c36-52ca-4eb7-9ab7-26e80a15bd74" providerId="ADAL" clId="{387E14AC-9795-40AF-8C63-E009BEE1C374}" dt="2023-04-13T12:40:55.211" v="2350" actId="1076"/>
          <ac:cxnSpMkLst>
            <pc:docMk/>
            <pc:sldMk cId="2040191186" sldId="263"/>
            <ac:cxnSpMk id="37" creationId="{941CD75B-CB59-F63D-A727-9B8AB25B4BB9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7" creationId="{60ED9570-1BBB-498E-B3FF-E33CB9AD000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8" creationId="{33BA9F0D-DB3F-D838-A64A-7DBEC761F865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9" creationId="{295710F0-2EBD-1262-7EF3-F8619F4E333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0" creationId="{C826ABDA-DEDB-15A3-B030-4B974397B66C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1" creationId="{D1E266AC-8F21-866C-A720-BCE3A7D0CC8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2" creationId="{BAD84857-904F-5EEA-3A51-E4CB30BFB272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7" creationId="{5246863D-ABFE-5CFA-34B0-1B14D0615BE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8" creationId="{287795DC-3706-156E-59BE-C450FC18DD5A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9" creationId="{C1CC248E-1B06-86B3-A596-DD2C988FCBE4}"/>
          </ac:cxnSpMkLst>
        </pc:cxnChg>
        <pc:cxnChg chg="add mod">
          <ac:chgData name="Jeff Li" userId="994e0c36-52ca-4eb7-9ab7-26e80a15bd74" providerId="ADAL" clId="{387E14AC-9795-40AF-8C63-E009BEE1C374}" dt="2023-04-13T10:16:27.040" v="1687"/>
          <ac:cxnSpMkLst>
            <pc:docMk/>
            <pc:sldMk cId="2040191186" sldId="263"/>
            <ac:cxnSpMk id="74" creationId="{44DF72B3-C57A-1AE9-5517-00BB1BFD1A8A}"/>
          </ac:cxnSpMkLst>
        </pc:cxnChg>
      </pc:sldChg>
      <pc:sldChg chg="modSp add mod">
        <pc:chgData name="Jeff Li" userId="994e0c36-52ca-4eb7-9ab7-26e80a15bd74" providerId="ADAL" clId="{387E14AC-9795-40AF-8C63-E009BEE1C374}" dt="2023-04-13T12:42:18.531" v="2374" actId="20577"/>
        <pc:sldMkLst>
          <pc:docMk/>
          <pc:sldMk cId="599806284" sldId="264"/>
        </pc:sldMkLst>
        <pc:spChg chg="mod">
          <ac:chgData name="Jeff Li" userId="994e0c36-52ca-4eb7-9ab7-26e80a15bd74" providerId="ADAL" clId="{387E14AC-9795-40AF-8C63-E009BEE1C374}" dt="2023-04-13T12:42:18.531" v="2374" actId="20577"/>
          <ac:spMkLst>
            <pc:docMk/>
            <pc:sldMk cId="599806284" sldId="264"/>
            <ac:spMk id="67" creationId="{D1F1601F-09F2-E389-0391-39890EAA2D86}"/>
          </ac:spMkLst>
        </pc:spChg>
      </pc:sldChg>
      <pc:sldChg chg="addSp delSp modSp add mod">
        <pc:chgData name="Jeff Li" userId="994e0c36-52ca-4eb7-9ab7-26e80a15bd74" providerId="ADAL" clId="{387E14AC-9795-40AF-8C63-E009BEE1C374}" dt="2023-04-14T02:02:13.739" v="2973" actId="1035"/>
        <pc:sldMkLst>
          <pc:docMk/>
          <pc:sldMk cId="2339651897" sldId="265"/>
        </pc:sldMkLst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13.739" v="2973" actId="1035"/>
          <ac:spMkLst>
            <pc:docMk/>
            <pc:sldMk cId="2339651897" sldId="265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0:57:54.970" v="2816" actId="1036"/>
          <ac:picMkLst>
            <pc:docMk/>
            <pc:sldMk cId="2339651897" sldId="265"/>
            <ac:picMk id="2" creationId="{462BFF9D-7332-038C-C24A-CE681363A3B5}"/>
          </ac:picMkLst>
        </pc:picChg>
        <pc:picChg chg="add del mod modCrop">
          <ac:chgData name="Jeff Li" userId="994e0c36-52ca-4eb7-9ab7-26e80a15bd74" providerId="ADAL" clId="{387E14AC-9795-40AF-8C63-E009BEE1C374}" dt="2023-04-14T00:55:56.490" v="2794" actId="478"/>
          <ac:picMkLst>
            <pc:docMk/>
            <pc:sldMk cId="2339651897" sldId="265"/>
            <ac:picMk id="3" creationId="{9A10FBDF-1CB5-E78C-3D73-568E5EC27E7F}"/>
          </ac:picMkLst>
        </pc:picChg>
        <pc:picChg chg="del">
          <ac:chgData name="Jeff Li" userId="994e0c36-52ca-4eb7-9ab7-26e80a15bd74" providerId="ADAL" clId="{387E14AC-9795-40AF-8C63-E009BEE1C374}" dt="2023-04-13T10:09:04.382" v="1593" actId="478"/>
          <ac:picMkLst>
            <pc:docMk/>
            <pc:sldMk cId="2339651897" sldId="265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3T10:13:30.533" v="1649"/>
          <ac:cxnSpMkLst>
            <pc:docMk/>
            <pc:sldMk cId="2339651897" sldId="265"/>
            <ac:cxnSpMk id="32" creationId="{9B86A921-6FBC-AC32-DAF9-5E37E8594A2D}"/>
          </ac:cxnSpMkLst>
        </pc:cxnChg>
        <pc:cxnChg chg="add mod">
          <ac:chgData name="Jeff Li" userId="994e0c36-52ca-4eb7-9ab7-26e80a15bd74" providerId="ADAL" clId="{387E14AC-9795-40AF-8C63-E009BEE1C374}" dt="2023-04-13T12:41:15.925" v="2357"/>
          <ac:cxnSpMkLst>
            <pc:docMk/>
            <pc:sldMk cId="2339651897" sldId="265"/>
            <ac:cxnSpMk id="33" creationId="{50753CD0-F50B-E671-3B24-125ACEB99FD0}"/>
          </ac:cxnSpMkLst>
        </pc:cxnChg>
        <pc:cxnChg chg="del">
          <ac:chgData name="Jeff Li" userId="994e0c36-52ca-4eb7-9ab7-26e80a15bd74" providerId="ADAL" clId="{387E14AC-9795-40AF-8C63-E009BEE1C374}" dt="2023-04-13T12:41:17.331" v="2358" actId="478"/>
          <ac:cxnSpMkLst>
            <pc:docMk/>
            <pc:sldMk cId="2339651897" sldId="265"/>
            <ac:cxnSpMk id="37" creationId="{941CD75B-CB59-F63D-A727-9B8AB25B4BB9}"/>
          </ac:cxnSpMkLst>
        </pc:cxnChg>
      </pc:sldChg>
      <pc:sldChg chg="addSp delSp modSp add mod">
        <pc:chgData name="Jeff Li" userId="994e0c36-52ca-4eb7-9ab7-26e80a15bd74" providerId="ADAL" clId="{387E14AC-9795-40AF-8C63-E009BEE1C374}" dt="2023-04-14T02:02:05.540" v="2955" actId="1035"/>
        <pc:sldMkLst>
          <pc:docMk/>
          <pc:sldMk cId="2361555179" sldId="266"/>
        </pc:sldMkLst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05.540" v="2955" actId="1035"/>
          <ac:spMkLst>
            <pc:docMk/>
            <pc:sldMk cId="2361555179" sldId="266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1:08:48.236" v="2911" actId="732"/>
          <ac:picMkLst>
            <pc:docMk/>
            <pc:sldMk cId="2361555179" sldId="266"/>
            <ac:picMk id="2" creationId="{8CF4629D-8126-13A7-8F9A-BD37B5628EC1}"/>
          </ac:picMkLst>
        </pc:picChg>
        <pc:picChg chg="del mod">
          <ac:chgData name="Jeff Li" userId="994e0c36-52ca-4eb7-9ab7-26e80a15bd74" providerId="ADAL" clId="{387E14AC-9795-40AF-8C63-E009BEE1C374}" dt="2023-04-14T00:52:12.160" v="2711" actId="478"/>
          <ac:picMkLst>
            <pc:docMk/>
            <pc:sldMk cId="2361555179" sldId="266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4T00:52:12.160" v="2711" actId="478"/>
          <ac:cxnSpMkLst>
            <pc:docMk/>
            <pc:sldMk cId="2361555179" sldId="266"/>
            <ac:cxnSpMk id="3" creationId="{137684BD-597D-FC1B-785C-55835132737C}"/>
          </ac:cxnSpMkLst>
        </pc:cxnChg>
        <pc:cxnChg chg="add del mod">
          <ac:chgData name="Jeff Li" userId="994e0c36-52ca-4eb7-9ab7-26e80a15bd74" providerId="ADAL" clId="{387E14AC-9795-40AF-8C63-E009BEE1C374}" dt="2023-04-14T00:52:27.612" v="2716" actId="1076"/>
          <ac:cxnSpMkLst>
            <pc:docMk/>
            <pc:sldMk cId="2361555179" sldId="266"/>
            <ac:cxnSpMk id="32" creationId="{45FFC581-6AA8-C5E6-2B37-F7A3A799E8FD}"/>
          </ac:cxnSpMkLst>
        </pc:cxnChg>
        <pc:cxnChg chg="del">
          <ac:chgData name="Jeff Li" userId="994e0c36-52ca-4eb7-9ab7-26e80a15bd74" providerId="ADAL" clId="{387E14AC-9795-40AF-8C63-E009BEE1C374}" dt="2023-04-13T12:41:11.842" v="2355" actId="478"/>
          <ac:cxnSpMkLst>
            <pc:docMk/>
            <pc:sldMk cId="2361555179" sldId="266"/>
            <ac:cxnSpMk id="37" creationId="{941CD75B-CB59-F63D-A727-9B8AB25B4BB9}"/>
          </ac:cxnSpMkLst>
        </pc:cxnChg>
      </pc:sldChg>
      <pc:sldChg chg="addSp delSp modSp add mod ord">
        <pc:chgData name="Jeff Li" userId="994e0c36-52ca-4eb7-9ab7-26e80a15bd74" providerId="ADAL" clId="{387E14AC-9795-40AF-8C63-E009BEE1C374}" dt="2023-04-13T12:42:02.182" v="2361"/>
        <pc:sldMkLst>
          <pc:docMk/>
          <pc:sldMk cId="1658251402" sldId="267"/>
        </pc:sldMkLst>
        <pc:spChg chg="del">
          <ac:chgData name="Jeff Li" userId="994e0c36-52ca-4eb7-9ab7-26e80a15bd74" providerId="ADAL" clId="{387E14AC-9795-40AF-8C63-E009BEE1C374}" dt="2023-04-13T11:36:36.426" v="2132" actId="478"/>
          <ac:spMkLst>
            <pc:docMk/>
            <pc:sldMk cId="1658251402" sldId="267"/>
            <ac:spMk id="67" creationId="{D1F1601F-09F2-E389-0391-39890EAA2D86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8" creationId="{18C56216-85D0-E0F4-7B98-1F151085B2C9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9" creationId="{C817EEF7-D06E-3CDC-BC6B-F1ACF2B1E215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37" creationId="{4E213122-D355-ADD7-64EA-35752C008A07}"/>
          </ac:spMkLst>
        </pc:spChg>
        <pc:spChg chg="mod">
          <ac:chgData name="Jeff Li" userId="994e0c36-52ca-4eb7-9ab7-26e80a15bd74" providerId="ADAL" clId="{387E14AC-9795-40AF-8C63-E009BEE1C374}" dt="2023-04-13T11:36:03.547" v="2129" actId="14100"/>
          <ac:spMkLst>
            <pc:docMk/>
            <pc:sldMk cId="1658251402" sldId="267"/>
            <ac:spMk id="147" creationId="{315976B6-CB1D-6B06-CCD4-8650B812DC46}"/>
          </ac:spMkLst>
        </pc:spChg>
        <pc:spChg chg="mod">
          <ac:chgData name="Jeff Li" userId="994e0c36-52ca-4eb7-9ab7-26e80a15bd74" providerId="ADAL" clId="{387E14AC-9795-40AF-8C63-E009BEE1C374}" dt="2023-04-13T11:36:14.565" v="2130" actId="14100"/>
          <ac:spMkLst>
            <pc:docMk/>
            <pc:sldMk cId="1658251402" sldId="267"/>
            <ac:spMk id="159" creationId="{5135E3F4-25E2-6C33-321D-8444C29BAA6D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60" creationId="{818BA102-86DE-5C6D-9629-7F74DCFD1EBB}"/>
          </ac:spMkLst>
        </pc:spChg>
        <pc:graphicFrameChg chg="add del mod">
          <ac:chgData name="Jeff Li" userId="994e0c36-52ca-4eb7-9ab7-26e80a15bd74" providerId="ADAL" clId="{387E14AC-9795-40AF-8C63-E009BEE1C374}" dt="2023-04-13T11:29:19.835" v="2009"/>
          <ac:graphicFrameMkLst>
            <pc:docMk/>
            <pc:sldMk cId="1658251402" sldId="267"/>
            <ac:graphicFrameMk id="2" creationId="{3F135E32-DE88-C80B-44B0-A41A9518C92E}"/>
          </ac:graphicFrameMkLst>
        </pc:graphicFrameChg>
        <pc:graphicFrameChg chg="add del mod">
          <ac:chgData name="Jeff Li" userId="994e0c36-52ca-4eb7-9ab7-26e80a15bd74" providerId="ADAL" clId="{387E14AC-9795-40AF-8C63-E009BEE1C374}" dt="2023-04-13T11:31:40.731" v="2034"/>
          <ac:graphicFrameMkLst>
            <pc:docMk/>
            <pc:sldMk cId="1658251402" sldId="267"/>
            <ac:graphicFrameMk id="9" creationId="{45142F91-82AD-9FD0-E3C0-CF4B13F98732}"/>
          </ac:graphicFrameMkLst>
        </pc:graphicFrameChg>
        <pc:picChg chg="add del mod">
          <ac:chgData name="Jeff Li" userId="994e0c36-52ca-4eb7-9ab7-26e80a15bd74" providerId="ADAL" clId="{387E14AC-9795-40AF-8C63-E009BEE1C374}" dt="2023-04-13T11:30:11.801" v="2031" actId="478"/>
          <ac:picMkLst>
            <pc:docMk/>
            <pc:sldMk cId="1658251402" sldId="267"/>
            <ac:picMk id="4" creationId="{AFB56A51-98E9-8E4C-0B65-27BB85FCD398}"/>
          </ac:picMkLst>
        </pc:picChg>
        <pc:picChg chg="add del mod">
          <ac:chgData name="Jeff Li" userId="994e0c36-52ca-4eb7-9ab7-26e80a15bd74" providerId="ADAL" clId="{387E14AC-9795-40AF-8C63-E009BEE1C374}" dt="2023-04-13T11:30:09.690" v="2029" actId="478"/>
          <ac:picMkLst>
            <pc:docMk/>
            <pc:sldMk cId="1658251402" sldId="267"/>
            <ac:picMk id="6" creationId="{7C5AF134-E254-207C-AAA0-322C36AE7011}"/>
          </ac:picMkLst>
        </pc:picChg>
        <pc:picChg chg="add del mod">
          <ac:chgData name="Jeff Li" userId="994e0c36-52ca-4eb7-9ab7-26e80a15bd74" providerId="ADAL" clId="{387E14AC-9795-40AF-8C63-E009BEE1C374}" dt="2023-04-13T11:30:10.481" v="2030" actId="478"/>
          <ac:picMkLst>
            <pc:docMk/>
            <pc:sldMk cId="1658251402" sldId="267"/>
            <ac:picMk id="8" creationId="{6D089E11-5F77-95BE-720B-53C4DEC43AD1}"/>
          </ac:picMkLst>
        </pc:picChg>
        <pc:picChg chg="add 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1" creationId="{174C0A06-AA1D-123C-4139-37E3746C2E24}"/>
          </ac:picMkLst>
        </pc:picChg>
        <pc:picChg chg="add mod">
          <ac:chgData name="Jeff Li" userId="994e0c36-52ca-4eb7-9ab7-26e80a15bd74" providerId="ADAL" clId="{387E14AC-9795-40AF-8C63-E009BEE1C374}" dt="2023-04-13T11:55:35.215" v="2143" actId="1038"/>
          <ac:picMkLst>
            <pc:docMk/>
            <pc:sldMk cId="1658251402" sldId="267"/>
            <ac:picMk id="13" creationId="{9C19EF0F-8751-43C5-969B-D431D8317710}"/>
          </ac:picMkLst>
        </pc:picChg>
        <pc:picChg chg="add mod">
          <ac:chgData name="Jeff Li" userId="994e0c36-52ca-4eb7-9ab7-26e80a15bd74" providerId="ADAL" clId="{387E14AC-9795-40AF-8C63-E009BEE1C374}" dt="2023-04-13T11:53:09.158" v="2141" actId="1036"/>
          <ac:picMkLst>
            <pc:docMk/>
            <pc:sldMk cId="1658251402" sldId="267"/>
            <ac:picMk id="15" creationId="{A1DAC461-D8ED-3AE1-AEB0-B629C3C23D7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7" creationId="{7FFF0D72-BBC2-6092-25C5-4C3C69FABD9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9" creationId="{D7F21423-0D6F-4204-0824-B4EAFD5620AE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60" creationId="{C13AA0C9-0018-D176-3922-75E4FB6EE680}"/>
          </ac:picMkLst>
        </pc:picChg>
        <pc:picChg chg="ord">
          <ac:chgData name="Jeff Li" userId="994e0c36-52ca-4eb7-9ab7-26e80a15bd74" providerId="ADAL" clId="{387E14AC-9795-40AF-8C63-E009BEE1C374}" dt="2023-04-13T11:37:46.110" v="2135" actId="167"/>
          <ac:picMkLst>
            <pc:docMk/>
            <pc:sldMk cId="1658251402" sldId="267"/>
            <ac:picMk id="156" creationId="{1646E9DE-A6F5-8632-1612-31ADF040AA58}"/>
          </ac:picMkLst>
        </pc:picChg>
        <pc:picChg chg="ord">
          <ac:chgData name="Jeff Li" userId="994e0c36-52ca-4eb7-9ab7-26e80a15bd74" providerId="ADAL" clId="{387E14AC-9795-40AF-8C63-E009BEE1C374}" dt="2023-04-13T11:37:43.869" v="2134" actId="167"/>
          <ac:picMkLst>
            <pc:docMk/>
            <pc:sldMk cId="1658251402" sldId="267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61" creationId="{169958F4-8BF1-E857-2B7A-54A324F3059B}"/>
          </ac:picMkLst>
        </pc:picChg>
        <pc:picChg chg="del">
          <ac:chgData name="Jeff Li" userId="994e0c36-52ca-4eb7-9ab7-26e80a15bd74" providerId="ADAL" clId="{387E14AC-9795-40AF-8C63-E009BEE1C374}" dt="2023-04-13T11:29:11.601" v="2004" actId="478"/>
          <ac:picMkLst>
            <pc:docMk/>
            <pc:sldMk cId="1658251402" sldId="267"/>
            <ac:picMk id="192" creationId="{5668C8C0-3FE8-7A52-3C9C-8ACAA040AA7D}"/>
          </ac:picMkLst>
        </pc:picChg>
        <pc:picChg chg="del">
          <ac:chgData name="Jeff Li" userId="994e0c36-52ca-4eb7-9ab7-26e80a15bd74" providerId="ADAL" clId="{387E14AC-9795-40AF-8C63-E009BEE1C374}" dt="2023-04-13T11:29:12.578" v="2005" actId="478"/>
          <ac:picMkLst>
            <pc:docMk/>
            <pc:sldMk cId="1658251402" sldId="267"/>
            <ac:picMk id="193" creationId="{97C5EE79-C75A-59EC-7009-B7BD1272680F}"/>
          </ac:picMkLst>
        </pc:picChg>
        <pc:picChg chg="del">
          <ac:chgData name="Jeff Li" userId="994e0c36-52ca-4eb7-9ab7-26e80a15bd74" providerId="ADAL" clId="{387E14AC-9795-40AF-8C63-E009BEE1C374}" dt="2023-04-13T11:29:13.454" v="2006" actId="478"/>
          <ac:picMkLst>
            <pc:docMk/>
            <pc:sldMk cId="1658251402" sldId="267"/>
            <ac:picMk id="194" creationId="{A9062EAD-78C2-FAD5-1B20-87C67BB6D2DB}"/>
          </ac:picMkLst>
        </pc:picChg>
        <pc:cxnChg chg="ord">
          <ac:chgData name="Jeff Li" userId="994e0c36-52ca-4eb7-9ab7-26e80a15bd74" providerId="ADAL" clId="{387E14AC-9795-40AF-8C63-E009BEE1C374}" dt="2023-04-13T11:37:39.725" v="2133" actId="166"/>
          <ac:cxnSpMkLst>
            <pc:docMk/>
            <pc:sldMk cId="1658251402" sldId="267"/>
            <ac:cxnSpMk id="100" creationId="{45B23E72-88EC-75E5-D9DE-B7EA83C62080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10:44:43.115" v="1980" actId="47"/>
        <pc:sldMkLst>
          <pc:docMk/>
          <pc:sldMk cId="2255063064" sldId="267"/>
        </pc:sldMkLst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2" creationId="{3CE19FEB-D0CD-9E58-95F2-42C79A5C00B4}"/>
          </ac:spMkLst>
        </pc:spChg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3" creationId="{9EF329AF-506C-F97C-5DE0-E2A698EE4A19}"/>
          </ac:spMkLst>
        </pc:spChg>
        <pc:graphicFrameChg chg="add del mod">
          <ac:chgData name="Jeff Li" userId="994e0c36-52ca-4eb7-9ab7-26e80a15bd74" providerId="ADAL" clId="{387E14AC-9795-40AF-8C63-E009BEE1C374}" dt="2023-04-13T10:37:04.188" v="1830"/>
          <ac:graphicFrameMkLst>
            <pc:docMk/>
            <pc:sldMk cId="2255063064" sldId="267"/>
            <ac:graphicFrameMk id="4" creationId="{76F90FAD-8F68-286E-04FE-F1B9F7FA9D0F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40:14.304" v="1889"/>
          <ac:graphicFrameMkLst>
            <pc:docMk/>
            <pc:sldMk cId="2255063064" sldId="267"/>
            <ac:graphicFrameMk id="17" creationId="{90EF5BA3-ED35-378D-6B1F-57BF40F166E3}"/>
          </ac:graphicFrameMkLst>
        </pc:graphicFrame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6" creationId="{23C1AC90-40B0-918F-D3C1-87201A34C768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8" creationId="{E95EC431-0A93-6ABB-47FC-19B346FBD56A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10" creationId="{A626C510-6584-58E4-754D-94AF58907564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2" creationId="{294909A8-FF69-6AE5-DFCD-484BA5F63FC3}"/>
          </ac:picMkLst>
        </pc:picChg>
        <pc:picChg chg="add del mod">
          <ac:chgData name="Jeff Li" userId="994e0c36-52ca-4eb7-9ab7-26e80a15bd74" providerId="ADAL" clId="{387E14AC-9795-40AF-8C63-E009BEE1C374}" dt="2023-04-13T10:40:13.926" v="1886" actId="478"/>
          <ac:picMkLst>
            <pc:docMk/>
            <pc:sldMk cId="2255063064" sldId="267"/>
            <ac:picMk id="14" creationId="{B636F969-74FC-725D-EE4A-2FA25DB0C99B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6" creationId="{794C1276-7E06-423D-DE10-66059F96D61E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9" creationId="{D44C0ED9-0EDB-58E3-7FBC-EB7F81135854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2:34:17.096" v="3024" actId="20577"/>
        <pc:sldMkLst>
          <pc:docMk/>
          <pc:sldMk cId="4218392541" sldId="268"/>
        </pc:sldMkLst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2" creationId="{FFC5F2E2-CF98-22FE-CC6E-D74DF31C935E}"/>
          </ac:spMkLst>
        </pc:spChg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3" creationId="{3172F9FF-47A3-49F8-880C-02482D67D3B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" creationId="{30B64FF7-E407-FCE4-25A7-976B48B70BF1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5" creationId="{96318CAA-A929-0FC5-90CC-EF93166AE206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6" creationId="{0BFD0F31-5980-C0CA-A84D-C6255D97DCE9}"/>
          </ac:spMkLst>
        </pc:spChg>
        <pc:spChg chg="add mod">
          <ac:chgData name="Jeff Li" userId="994e0c36-52ca-4eb7-9ab7-26e80a15bd74" providerId="ADAL" clId="{387E14AC-9795-40AF-8C63-E009BEE1C374}" dt="2023-04-14T02:34:17.096" v="3024" actId="20577"/>
          <ac:spMkLst>
            <pc:docMk/>
            <pc:sldMk cId="4218392541" sldId="268"/>
            <ac:spMk id="9" creationId="{E9A66748-2518-C163-20CC-E598F50F6E03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2" creationId="{90D69529-A1FE-31AC-64DC-42D2170E8EC5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3" creationId="{03F693E6-F889-EBFF-B0B2-832A3ED8C37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6" creationId="{58D74E1F-2445-9C0B-5A00-0DAF6DCDA2E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7" creationId="{5ED02517-0100-537F-2EF3-EA13FEB9C5BA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8" creationId="{888EEC43-D357-B8AB-4A4D-B6F95D6EB997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9" creationId="{FB9BB01E-D4F1-D61C-AB32-6F674F9CCDBC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2" creationId="{09D9C8C4-6673-598D-0A1C-6E81E068615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3" creationId="{AE7E998A-EF5F-CA5B-721C-66479797658B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4" creationId="{1289FB96-857B-74E2-089E-D5577A7B1807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5" creationId="{1CF9507C-614B-0D77-1CA6-38606BE8BCE2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7" creationId="{7BCC6DF0-C0AC-1D56-9044-881CDCCB9693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34" creationId="{BFE1ABD4-BE7B-76B0-3B4C-9EAC0BD0CDFD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35" creationId="{B1825304-078D-3FEC-ABD7-CE3A2A51AD8E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36" creationId="{F4F8D19B-41F1-EA2E-919A-81F9E8FE314D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3" creationId="{05E9EFAC-D956-2474-9472-C679DAFC51B2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4" creationId="{85D162DC-0919-69DC-7111-F8E6E63B79AC}"/>
          </ac:spMkLst>
        </pc:spChg>
        <pc:grpChg chg="add del mod">
          <ac:chgData name="Jeff Li" userId="994e0c36-52ca-4eb7-9ab7-26e80a15bd74" providerId="ADAL" clId="{387E14AC-9795-40AF-8C63-E009BEE1C374}" dt="2023-04-14T00:51:42.914" v="2678" actId="165"/>
          <ac:grpSpMkLst>
            <pc:docMk/>
            <pc:sldMk cId="4218392541" sldId="268"/>
            <ac:grpSpMk id="59" creationId="{C4CC23D1-5855-BE65-6190-962546B6160A}"/>
          </ac:grpSpMkLst>
        </pc:grpChg>
        <pc:picChg chg="add mod">
          <ac:chgData name="Jeff Li" userId="994e0c36-52ca-4eb7-9ab7-26e80a15bd74" providerId="ADAL" clId="{387E14AC-9795-40AF-8C63-E009BEE1C374}" dt="2023-04-14T00:22:57.473" v="2375"/>
          <ac:picMkLst>
            <pc:docMk/>
            <pc:sldMk cId="4218392541" sldId="268"/>
            <ac:picMk id="2" creationId="{B9FC3FB3-0D1C-9615-00C4-998955CDF835}"/>
          </ac:picMkLst>
        </pc:picChg>
        <pc:picChg chg="add mod">
          <ac:chgData name="Jeff Li" userId="994e0c36-52ca-4eb7-9ab7-26e80a15bd74" providerId="ADAL" clId="{387E14AC-9795-40AF-8C63-E009BEE1C374}" dt="2023-04-14T00:22:57.473" v="2375"/>
          <ac:picMkLst>
            <pc:docMk/>
            <pc:sldMk cId="4218392541" sldId="268"/>
            <ac:picMk id="3" creationId="{228A1B0E-B780-9D31-79E8-7B6B552A7879}"/>
          </ac:picMkLst>
        </pc:picChg>
        <pc:picChg chg="del mod">
          <ac:chgData name="Jeff Li" userId="994e0c36-52ca-4eb7-9ab7-26e80a15bd74" providerId="ADAL" clId="{387E14AC-9795-40AF-8C63-E009BEE1C374}" dt="2023-04-13T12:26:29.724" v="2160" actId="478"/>
          <ac:picMkLst>
            <pc:docMk/>
            <pc:sldMk cId="4218392541" sldId="268"/>
            <ac:picMk id="4" creationId="{A09C9D1F-397F-16BE-D057-10AAC200A0F0}"/>
          </ac:picMkLst>
        </pc:picChg>
        <pc:picChg chg="add del mod">
          <ac:chgData name="Jeff Li" userId="994e0c36-52ca-4eb7-9ab7-26e80a15bd74" providerId="ADAL" clId="{387E14AC-9795-40AF-8C63-E009BEE1C374}" dt="2023-04-13T12:26:41.412" v="2164" actId="478"/>
          <ac:picMkLst>
            <pc:docMk/>
            <pc:sldMk cId="4218392541" sldId="268"/>
            <ac:picMk id="5" creationId="{BD1A3C9C-77E8-CFF2-E4E4-4E75B4C499E4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6" creationId="{D4A535E4-A998-2EE4-9DCB-44C8851CA07D}"/>
          </ac:picMkLst>
        </pc:picChg>
        <pc:picChg chg="add del mod">
          <ac:chgData name="Jeff Li" userId="994e0c36-52ca-4eb7-9ab7-26e80a15bd74" providerId="ADAL" clId="{387E14AC-9795-40AF-8C63-E009BEE1C374}" dt="2023-04-14T00:44:12.914" v="2523" actId="478"/>
          <ac:picMkLst>
            <pc:docMk/>
            <pc:sldMk cId="4218392541" sldId="268"/>
            <ac:picMk id="7" creationId="{80997A29-8187-5C3E-4463-C7C85747E8C0}"/>
          </ac:picMkLst>
        </pc:picChg>
        <pc:picChg chg="mod">
          <ac:chgData name="Jeff Li" userId="994e0c36-52ca-4eb7-9ab7-26e80a15bd74" providerId="ADAL" clId="{387E14AC-9795-40AF-8C63-E009BEE1C374}" dt="2023-04-14T02:03:10.925" v="2997" actId="1038"/>
          <ac:picMkLst>
            <pc:docMk/>
            <pc:sldMk cId="4218392541" sldId="268"/>
            <ac:picMk id="7" creationId="{82B70CCF-1991-22B0-CC67-FB65D8B8E418}"/>
          </ac:picMkLst>
        </pc:picChg>
        <pc:picChg chg="add del mod">
          <ac:chgData name="Jeff Li" userId="994e0c36-52ca-4eb7-9ab7-26e80a15bd74" providerId="ADAL" clId="{387E14AC-9795-40AF-8C63-E009BEE1C374}" dt="2023-04-13T12:27:01.446" v="2170" actId="478"/>
          <ac:picMkLst>
            <pc:docMk/>
            <pc:sldMk cId="4218392541" sldId="268"/>
            <ac:picMk id="7" creationId="{DC51DA87-6D91-2204-9DB8-16487DBE0C03}"/>
          </ac:picMkLst>
        </pc:picChg>
        <pc:picChg chg="mod">
          <ac:chgData name="Jeff Li" userId="994e0c36-52ca-4eb7-9ab7-26e80a15bd74" providerId="ADAL" clId="{387E14AC-9795-40AF-8C63-E009BEE1C374}" dt="2023-04-14T02:03:58.486" v="3008" actId="1035"/>
          <ac:picMkLst>
            <pc:docMk/>
            <pc:sldMk cId="4218392541" sldId="268"/>
            <ac:picMk id="8" creationId="{11C1D0CC-8EF4-50A1-FC9E-8164F9AD082F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8" creationId="{7C9C3673-4C34-1AC5-734F-5EF326CE0C72}"/>
          </ac:picMkLst>
        </pc:picChg>
        <pc:picChg chg="add del mod">
          <ac:chgData name="Jeff Li" userId="994e0c36-52ca-4eb7-9ab7-26e80a15bd74" providerId="ADAL" clId="{387E14AC-9795-40AF-8C63-E009BEE1C374}" dt="2023-04-14T00:46:04.605" v="2578" actId="478"/>
          <ac:picMkLst>
            <pc:docMk/>
            <pc:sldMk cId="4218392541" sldId="268"/>
            <ac:picMk id="8" creationId="{F49BD19C-9612-43B6-B1A6-E8FF22A87896}"/>
          </ac:picMkLst>
        </pc:picChg>
        <pc:picChg chg="mod">
          <ac:chgData name="Jeff Li" userId="994e0c36-52ca-4eb7-9ab7-26e80a15bd74" providerId="ADAL" clId="{387E14AC-9795-40AF-8C63-E009BEE1C374}" dt="2023-04-14T02:04:27.045" v="3012" actId="1076"/>
          <ac:picMkLst>
            <pc:docMk/>
            <pc:sldMk cId="4218392541" sldId="268"/>
            <ac:picMk id="10" creationId="{C37AE949-A573-21B8-5DC0-53C5E9DBB22B}"/>
          </ac:picMkLst>
        </pc:picChg>
        <pc:picChg chg="add del mod">
          <ac:chgData name="Jeff Li" userId="994e0c36-52ca-4eb7-9ab7-26e80a15bd74" providerId="ADAL" clId="{387E14AC-9795-40AF-8C63-E009BEE1C374}" dt="2023-04-14T00:45:35.529" v="2564" actId="478"/>
          <ac:picMkLst>
            <pc:docMk/>
            <pc:sldMk cId="4218392541" sldId="268"/>
            <ac:picMk id="10" creationId="{F346FF8F-620F-A6BC-2871-DA26AC6D1CD7}"/>
          </ac:picMkLst>
        </pc:picChg>
        <pc:picChg chg="add del mod">
          <ac:chgData name="Jeff Li" userId="994e0c36-52ca-4eb7-9ab7-26e80a15bd74" providerId="ADAL" clId="{387E14AC-9795-40AF-8C63-E009BEE1C374}" dt="2023-04-14T00:50:29.937" v="2662" actId="478"/>
          <ac:picMkLst>
            <pc:docMk/>
            <pc:sldMk cId="4218392541" sldId="268"/>
            <ac:picMk id="28" creationId="{C719CC0B-6F65-2829-C62E-C7FA1DCFBE22}"/>
          </ac:picMkLst>
        </pc:picChg>
        <pc:picChg chg="add del mod">
          <ac:chgData name="Jeff Li" userId="994e0c36-52ca-4eb7-9ab7-26e80a15bd74" providerId="ADAL" clId="{387E14AC-9795-40AF-8C63-E009BEE1C374}" dt="2023-04-14T00:50:26.216" v="2660" actId="478"/>
          <ac:picMkLst>
            <pc:docMk/>
            <pc:sldMk cId="4218392541" sldId="268"/>
            <ac:picMk id="29" creationId="{D46219FC-2E74-65CC-8054-3AD66A14971B}"/>
          </ac:picMkLst>
        </pc:picChg>
        <pc:picChg chg="add del mod">
          <ac:chgData name="Jeff Li" userId="994e0c36-52ca-4eb7-9ab7-26e80a15bd74" providerId="ADAL" clId="{387E14AC-9795-40AF-8C63-E009BEE1C374}" dt="2023-04-14T00:49:11.768" v="2630" actId="478"/>
          <ac:picMkLst>
            <pc:docMk/>
            <pc:sldMk cId="4218392541" sldId="268"/>
            <ac:picMk id="30" creationId="{CEAD5AF9-5C40-8EAB-52EF-7C81AE967282}"/>
          </ac:picMkLst>
        </pc:picChg>
        <pc:picChg chg="add del mod">
          <ac:chgData name="Jeff Li" userId="994e0c36-52ca-4eb7-9ab7-26e80a15bd74" providerId="ADAL" clId="{387E14AC-9795-40AF-8C63-E009BEE1C374}" dt="2023-04-14T00:47:03.512" v="2583" actId="478"/>
          <ac:picMkLst>
            <pc:docMk/>
            <pc:sldMk cId="4218392541" sldId="268"/>
            <ac:picMk id="31" creationId="{731DAC50-A0DB-37D0-C6BA-CA944DF7EDFC}"/>
          </ac:picMkLst>
        </pc:picChg>
        <pc:picChg chg="add del mod">
          <ac:chgData name="Jeff Li" userId="994e0c36-52ca-4eb7-9ab7-26e80a15bd74" providerId="ADAL" clId="{387E14AC-9795-40AF-8C63-E009BEE1C374}" dt="2023-04-14T00:48:24.010" v="2620" actId="478"/>
          <ac:picMkLst>
            <pc:docMk/>
            <pc:sldMk cId="4218392541" sldId="268"/>
            <ac:picMk id="32" creationId="{DA8FA3D5-EC53-0D84-D16F-7F9E66DB0F8B}"/>
          </ac:picMkLst>
        </pc:picChg>
        <pc:picChg chg="add del mod">
          <ac:chgData name="Jeff Li" userId="994e0c36-52ca-4eb7-9ab7-26e80a15bd74" providerId="ADAL" clId="{387E14AC-9795-40AF-8C63-E009BEE1C374}" dt="2023-04-14T00:48:37.395" v="2625" actId="478"/>
          <ac:picMkLst>
            <pc:docMk/>
            <pc:sldMk cId="4218392541" sldId="268"/>
            <ac:picMk id="33" creationId="{B41B41F4-C3B4-2BB2-7E1D-2F67257AA2E2}"/>
          </ac:picMkLst>
        </pc:picChg>
        <pc:picChg chg="add del mod">
          <ac:chgData name="Jeff Li" userId="994e0c36-52ca-4eb7-9ab7-26e80a15bd74" providerId="ADAL" clId="{387E14AC-9795-40AF-8C63-E009BEE1C374}" dt="2023-04-14T00:53:21.137" v="2765" actId="478"/>
          <ac:picMkLst>
            <pc:docMk/>
            <pc:sldMk cId="4218392541" sldId="268"/>
            <ac:picMk id="37" creationId="{2A1AB23F-710D-D384-D73D-97A8A227A72C}"/>
          </ac:picMkLst>
        </pc:picChg>
        <pc:picChg chg="add del mod">
          <ac:chgData name="Jeff Li" userId="994e0c36-52ca-4eb7-9ab7-26e80a15bd74" providerId="ADAL" clId="{387E14AC-9795-40AF-8C63-E009BEE1C374}" dt="2023-04-14T00:58:10.408" v="2817" actId="478"/>
          <ac:picMkLst>
            <pc:docMk/>
            <pc:sldMk cId="4218392541" sldId="268"/>
            <ac:picMk id="38" creationId="{866C14F9-B41A-513C-6E6F-016BE2B6ECAD}"/>
          </ac:picMkLst>
        </pc:picChg>
        <pc:picChg chg="add del mod">
          <ac:chgData name="Jeff Li" userId="994e0c36-52ca-4eb7-9ab7-26e80a15bd74" providerId="ADAL" clId="{387E14AC-9795-40AF-8C63-E009BEE1C374}" dt="2023-04-14T01:02:26" v="2889" actId="478"/>
          <ac:picMkLst>
            <pc:docMk/>
            <pc:sldMk cId="4218392541" sldId="268"/>
            <ac:picMk id="39" creationId="{D9A191E7-E17E-0758-E930-E7FD33E05C32}"/>
          </ac:picMkLst>
        </pc:picChg>
        <pc:picChg chg="add mod or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40" creationId="{474A48F4-7A1C-EC59-63A1-86E3F8BA9E3C}"/>
          </ac:picMkLst>
        </pc:picChg>
        <pc:picChg chg="add mod ord topLvl">
          <ac:chgData name="Jeff Li" userId="994e0c36-52ca-4eb7-9ab7-26e80a15bd74" providerId="ADAL" clId="{387E14AC-9795-40AF-8C63-E009BEE1C374}" dt="2023-04-14T01:07:47.400" v="2909" actId="1038"/>
          <ac:picMkLst>
            <pc:docMk/>
            <pc:sldMk cId="4218392541" sldId="268"/>
            <ac:picMk id="41" creationId="{5D4E713A-C491-AD0E-B4C2-43E0FD12385E}"/>
          </ac:picMkLst>
        </pc:picChg>
        <pc:picChg chg="add mod ord">
          <ac:chgData name="Jeff Li" userId="994e0c36-52ca-4eb7-9ab7-26e80a15bd74" providerId="ADAL" clId="{387E14AC-9795-40AF-8C63-E009BEE1C374}" dt="2023-04-14T00:50:12.876" v="2658" actId="166"/>
          <ac:picMkLst>
            <pc:docMk/>
            <pc:sldMk cId="4218392541" sldId="268"/>
            <ac:picMk id="42" creationId="{DD10B3DB-2E65-3077-FE69-E435CB53BBD3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6" creationId="{F3E37AF0-0B45-ABBA-DCDE-93CE91E92DB5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7" creationId="{FA587BA9-C6A4-9DF5-2AB2-A7885AA335AA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8" creationId="{32A12B0A-30FC-7F3F-27FD-3FEC266DE060}"/>
          </ac:picMkLst>
        </pc:picChg>
        <pc:picChg chg="add mod or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49" creationId="{47945126-80DC-08B5-B6B0-E21BE84B22F2}"/>
          </ac:picMkLst>
        </pc:picChg>
        <pc:picChg chg="add mo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0" creationId="{28F8F3B1-9ADD-D5BF-BAF6-3F787B8226FE}"/>
          </ac:picMkLst>
        </pc:picChg>
        <pc:picChg chg="add mo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1" creationId="{13B5AF46-75E7-DE8E-37A8-4CBD8B38A192}"/>
          </ac:picMkLst>
        </pc:picChg>
        <pc:picChg chg="add mod or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2" creationId="{1ED4E949-86F0-44C0-CCD2-DB6E34E56855}"/>
          </ac:picMkLst>
        </pc:picChg>
        <pc:picChg chg="add mo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3" creationId="{7D172796-0AFA-FA54-71F8-1F4E36C93D2C}"/>
          </ac:picMkLst>
        </pc:picChg>
        <pc:picChg chg="add mo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4" creationId="{6441E41F-E266-4B7F-3CCB-D32D2EF11F46}"/>
          </ac:picMkLst>
        </pc:picChg>
        <pc:picChg chg="add mod">
          <ac:chgData name="Jeff Li" userId="994e0c36-52ca-4eb7-9ab7-26e80a15bd74" providerId="ADAL" clId="{387E14AC-9795-40AF-8C63-E009BEE1C374}" dt="2023-04-14T00:47:10.354" v="2586" actId="571"/>
          <ac:picMkLst>
            <pc:docMk/>
            <pc:sldMk cId="4218392541" sldId="268"/>
            <ac:picMk id="55" creationId="{4DADBAAA-04BD-4C8B-1D9E-7519ED6340BB}"/>
          </ac:picMkLst>
        </pc:picChg>
        <pc:picChg chg="add mod">
          <ac:chgData name="Jeff Li" userId="994e0c36-52ca-4eb7-9ab7-26e80a15bd74" providerId="ADAL" clId="{387E14AC-9795-40AF-8C63-E009BEE1C374}" dt="2023-04-14T00:49:59.130" v="2655" actId="1038"/>
          <ac:picMkLst>
            <pc:docMk/>
            <pc:sldMk cId="4218392541" sldId="268"/>
            <ac:picMk id="56" creationId="{27FE6A12-08FD-CF82-5A79-1FCB6CC8BBFB}"/>
          </ac:picMkLst>
        </pc:picChg>
        <pc:picChg chg="add mod modCrop">
          <ac:chgData name="Jeff Li" userId="994e0c36-52ca-4eb7-9ab7-26e80a15bd74" providerId="ADAL" clId="{387E14AC-9795-40AF-8C63-E009BEE1C374}" dt="2023-04-14T02:33:47.700" v="3014" actId="732"/>
          <ac:picMkLst>
            <pc:docMk/>
            <pc:sldMk cId="4218392541" sldId="268"/>
            <ac:picMk id="57" creationId="{9FBA52CC-FBB8-4B0C-4539-31514CEB6ABC}"/>
          </ac:picMkLst>
        </pc:picChg>
        <pc:picChg chg="add mod modCrop">
          <ac:chgData name="Jeff Li" userId="994e0c36-52ca-4eb7-9ab7-26e80a15bd74" providerId="ADAL" clId="{387E14AC-9795-40AF-8C63-E009BEE1C374}" dt="2023-04-14T02:33:43.985" v="3013" actId="732"/>
          <ac:picMkLst>
            <pc:docMk/>
            <pc:sldMk cId="4218392541" sldId="268"/>
            <ac:picMk id="58" creationId="{951C7199-9E07-6EF3-738A-53CFA4D2D263}"/>
          </ac:picMkLst>
        </pc:picChg>
        <pc:picChg chg="del mod">
          <ac:chgData name="Jeff Li" userId="994e0c36-52ca-4eb7-9ab7-26e80a15bd74" providerId="ADAL" clId="{387E14AC-9795-40AF-8C63-E009BEE1C374}" dt="2023-04-14T01:09:00.108" v="2912" actId="478"/>
          <ac:picMkLst>
            <pc:docMk/>
            <pc:sldMk cId="4218392541" sldId="268"/>
            <ac:picMk id="60" creationId="{E9B539F9-D2B6-3C84-18B0-7E79B25E0A64}"/>
          </ac:picMkLst>
        </pc:picChg>
        <pc:picChg chg="add del mod">
          <ac:chgData name="Jeff Li" userId="994e0c36-52ca-4eb7-9ab7-26e80a15bd74" providerId="ADAL" clId="{387E14AC-9795-40AF-8C63-E009BEE1C374}" dt="2023-04-14T02:03:28.027" v="2998" actId="478"/>
          <ac:picMkLst>
            <pc:docMk/>
            <pc:sldMk cId="4218392541" sldId="268"/>
            <ac:picMk id="61" creationId="{D6C15283-6BBE-1CDF-185A-6EF4F29FEF99}"/>
          </ac:picMkLst>
        </pc:picChg>
        <pc:picChg chg="del mod">
          <ac:chgData name="Jeff Li" userId="994e0c36-52ca-4eb7-9ab7-26e80a15bd74" providerId="ADAL" clId="{387E14AC-9795-40AF-8C63-E009BEE1C374}" dt="2023-04-14T01:02:18.808" v="2887"/>
          <ac:picMkLst>
            <pc:docMk/>
            <pc:sldMk cId="4218392541" sldId="268"/>
            <ac:picMk id="62" creationId="{0ABB5403-D605-0E64-CB3D-487398203C1B}"/>
          </ac:picMkLst>
        </pc:picChg>
        <pc:picChg chg="del mod">
          <ac:chgData name="Jeff Li" userId="994e0c36-52ca-4eb7-9ab7-26e80a15bd74" providerId="ADAL" clId="{387E14AC-9795-40AF-8C63-E009BEE1C374}" dt="2023-04-14T02:02:32.971" v="2992" actId="478"/>
          <ac:picMkLst>
            <pc:docMk/>
            <pc:sldMk cId="4218392541" sldId="268"/>
            <ac:picMk id="63" creationId="{38B5A5AC-BBB9-1F7D-BFAF-B45234EE4F62}"/>
          </ac:picMkLst>
        </pc:picChg>
        <pc:picChg chg="del mod">
          <ac:chgData name="Jeff Li" userId="994e0c36-52ca-4eb7-9ab7-26e80a15bd74" providerId="ADAL" clId="{387E14AC-9795-40AF-8C63-E009BEE1C374}" dt="2023-04-14T02:04:12.244" v="3009" actId="478"/>
          <ac:picMkLst>
            <pc:docMk/>
            <pc:sldMk cId="4218392541" sldId="268"/>
            <ac:picMk id="64" creationId="{47AB5021-6249-8601-23E1-D4F89D0F573B}"/>
          </ac:picMkLst>
        </pc:pic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1" creationId="{0AB3F467-3783-C150-5808-23B8E688FA80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4" creationId="{A0300BCA-7CB3-64D6-8B3A-54FC34079FD6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5" creationId="{3B1102EB-A078-2090-20CF-A50FE55D78AF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0" creationId="{613B2D67-C71B-D457-2BF7-0DA84D7B6CF2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1" creationId="{3677B500-8997-92C1-AFB6-17B38EE4677A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6" creationId="{7D1F63FF-E029-E609-4639-F1FA0B98A18B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45" creationId="{922E649D-7543-E924-A26A-3C7FC6BBFD31}"/>
          </ac:cxnSpMkLst>
        </pc:cxnChg>
      </pc:sldChg>
      <pc:sldChg chg="addSp delSp modSp new mod">
        <pc:chgData name="Jeff Li" userId="994e0c36-52ca-4eb7-9ab7-26e80a15bd74" providerId="ADAL" clId="{387E14AC-9795-40AF-8C63-E009BEE1C374}" dt="2023-04-14T00:38:33.214" v="2420" actId="14100"/>
        <pc:sldMkLst>
          <pc:docMk/>
          <pc:sldMk cId="1605003304" sldId="269"/>
        </pc:sldMkLst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2" creationId="{643B89AF-9578-EC16-DB43-9320286104B1}"/>
          </ac:spMkLst>
        </pc:spChg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3" creationId="{0A2459B7-0DD0-1EAF-95F0-562F1D9612B0}"/>
          </ac:spMkLst>
        </pc:sp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5" creationId="{BD7A29F4-E73F-DAB9-E12C-D2A4EAD5F1AE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7" creationId="{75641852-8DA6-1BD6-013D-AFD2F781AF0F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9" creationId="{D3F973AE-2C79-1F4C-0DEB-228288217F7B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11" creationId="{9097BC7D-2050-92D9-B10A-B6BF25A5DEF6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6:46.793" v="2580" actId="732"/>
        <pc:sldMkLst>
          <pc:docMk/>
          <pc:sldMk cId="1567048443" sldId="270"/>
        </pc:sldMkLst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2" creationId="{E7123D7F-20A5-2535-51B5-A8AB800F8022}"/>
          </ac:spMkLst>
        </pc:spChg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3" creationId="{4623B77C-C47C-0A34-3961-500523F6695A}"/>
          </ac:spMkLst>
        </pc:spChg>
        <pc:graphicFrameChg chg="add del mod">
          <ac:chgData name="Jeff Li" userId="994e0c36-52ca-4eb7-9ab7-26e80a15bd74" providerId="ADAL" clId="{387E14AC-9795-40AF-8C63-E009BEE1C374}" dt="2023-04-14T00:38:50.773" v="2425"/>
          <ac:graphicFrameMkLst>
            <pc:docMk/>
            <pc:sldMk cId="1567048443" sldId="270"/>
            <ac:graphicFrameMk id="4" creationId="{D02FA6CB-FF99-CD0F-658B-D951120B1729}"/>
          </ac:graphicFrameMkLst>
        </pc:graphicFrameChg>
        <pc:picChg chg="add mod modCrop">
          <ac:chgData name="Jeff Li" userId="994e0c36-52ca-4eb7-9ab7-26e80a15bd74" providerId="ADAL" clId="{387E14AC-9795-40AF-8C63-E009BEE1C374}" dt="2023-04-14T00:46:42.516" v="2579" actId="732"/>
          <ac:picMkLst>
            <pc:docMk/>
            <pc:sldMk cId="1567048443" sldId="270"/>
            <ac:picMk id="6" creationId="{16A11584-CB7A-61D6-4945-665E1BB09D0B}"/>
          </ac:picMkLst>
        </pc:picChg>
        <pc:picChg chg="add mod modCrop">
          <ac:chgData name="Jeff Li" userId="994e0c36-52ca-4eb7-9ab7-26e80a15bd74" providerId="ADAL" clId="{387E14AC-9795-40AF-8C63-E009BEE1C374}" dt="2023-04-14T00:46:46.793" v="2580" actId="732"/>
          <ac:picMkLst>
            <pc:docMk/>
            <pc:sldMk cId="1567048443" sldId="270"/>
            <ac:picMk id="8" creationId="{BF1C0085-52D9-AA9B-5E93-3A9EA4FC768F}"/>
          </ac:picMkLst>
        </pc:picChg>
        <pc:picChg chg="add mod modCrop">
          <ac:chgData name="Jeff Li" userId="994e0c36-52ca-4eb7-9ab7-26e80a15bd74" providerId="ADAL" clId="{387E14AC-9795-40AF-8C63-E009BEE1C374}" dt="2023-04-14T00:40:21.661" v="2463" actId="1076"/>
          <ac:picMkLst>
            <pc:docMk/>
            <pc:sldMk cId="1567048443" sldId="270"/>
            <ac:picMk id="10" creationId="{F95279D4-CF97-DC09-12E0-288281210D5B}"/>
          </ac:picMkLst>
        </pc:picChg>
        <pc:picChg chg="add mod modCrop">
          <ac:chgData name="Jeff Li" userId="994e0c36-52ca-4eb7-9ab7-26e80a15bd74" providerId="ADAL" clId="{387E14AC-9795-40AF-8C63-E009BEE1C374}" dt="2023-04-14T00:40:22.829" v="2464" actId="1076"/>
          <ac:picMkLst>
            <pc:docMk/>
            <pc:sldMk cId="1567048443" sldId="270"/>
            <ac:picMk id="12" creationId="{EF93FC07-8855-4EBB-E417-5E9DE7415898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3:50.931" v="2518" actId="1076"/>
        <pc:sldMkLst>
          <pc:docMk/>
          <pc:sldMk cId="2033102963" sldId="271"/>
        </pc:sldMkLst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2" creationId="{ED8B59D6-5A86-279B-2E52-B071397425E4}"/>
          </ac:spMkLst>
        </pc:spChg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3" creationId="{36B6C982-C0F6-9D42-21D4-FDC1980B3E8D}"/>
          </ac:spMkLst>
        </pc:spChg>
        <pc:graphicFrameChg chg="add del mod">
          <ac:chgData name="Jeff Li" userId="994e0c36-52ca-4eb7-9ab7-26e80a15bd74" providerId="ADAL" clId="{387E14AC-9795-40AF-8C63-E009BEE1C374}" dt="2023-04-14T00:40:35.921" v="2469"/>
          <ac:graphicFrameMkLst>
            <pc:docMk/>
            <pc:sldMk cId="2033102963" sldId="271"/>
            <ac:graphicFrameMk id="4" creationId="{F28C9808-E06C-D84C-6723-464E5BB67516}"/>
          </ac:graphicFrameMkLst>
        </pc:graphicFrameChg>
        <pc:picChg chg="add mod modCrop">
          <ac:chgData name="Jeff Li" userId="994e0c36-52ca-4eb7-9ab7-26e80a15bd74" providerId="ADAL" clId="{387E14AC-9795-40AF-8C63-E009BEE1C374}" dt="2023-04-14T00:43:50.931" v="2518" actId="1076"/>
          <ac:picMkLst>
            <pc:docMk/>
            <pc:sldMk cId="2033102963" sldId="271"/>
            <ac:picMk id="6" creationId="{187F22CB-9A1A-C551-11CA-2FF6D1E83C74}"/>
          </ac:picMkLst>
        </pc:picChg>
        <pc:picChg chg="add mod modCrop">
          <ac:chgData name="Jeff Li" userId="994e0c36-52ca-4eb7-9ab7-26e80a15bd74" providerId="ADAL" clId="{387E14AC-9795-40AF-8C63-E009BEE1C374}" dt="2023-04-14T00:43:49.409" v="2517" actId="1076"/>
          <ac:picMkLst>
            <pc:docMk/>
            <pc:sldMk cId="2033102963" sldId="271"/>
            <ac:picMk id="8" creationId="{801E0225-FB69-EA2A-DD3E-DDBF4F93C2D9}"/>
          </ac:picMkLst>
        </pc:picChg>
        <pc:picChg chg="add mod modCrop">
          <ac:chgData name="Jeff Li" userId="994e0c36-52ca-4eb7-9ab7-26e80a15bd74" providerId="ADAL" clId="{387E14AC-9795-40AF-8C63-E009BEE1C374}" dt="2023-04-14T00:43:22.496" v="2510" actId="732"/>
          <ac:picMkLst>
            <pc:docMk/>
            <pc:sldMk cId="2033102963" sldId="271"/>
            <ac:picMk id="10" creationId="{10466DC4-CB48-4A42-1DD2-704E63DE57FE}"/>
          </ac:picMkLst>
        </pc:picChg>
        <pc:picChg chg="add mod modCrop">
          <ac:chgData name="Jeff Li" userId="994e0c36-52ca-4eb7-9ab7-26e80a15bd74" providerId="ADAL" clId="{387E14AC-9795-40AF-8C63-E009BEE1C374}" dt="2023-04-14T00:42:28.584" v="2507" actId="732"/>
          <ac:picMkLst>
            <pc:docMk/>
            <pc:sldMk cId="2033102963" sldId="271"/>
            <ac:picMk id="12" creationId="{3D655BF0-B098-C2EA-577C-23A057899950}"/>
          </ac:picMkLst>
        </pc:picChg>
      </pc:sldChg>
      <pc:sldChg chg="add">
        <pc:chgData name="Jeff Li" userId="994e0c36-52ca-4eb7-9ab7-26e80a15bd74" providerId="ADAL" clId="{387E14AC-9795-40AF-8C63-E009BEE1C374}" dt="2023-04-14T02:34:11.366" v="3015"/>
        <pc:sldMkLst>
          <pc:docMk/>
          <pc:sldMk cId="1474677611" sldId="272"/>
        </pc:sldMkLst>
      </pc:sldChg>
    </pc:docChg>
  </pc:docChgLst>
  <pc:docChgLst>
    <pc:chgData name="Jeff Li" userId="994e0c36-52ca-4eb7-9ab7-26e80a15bd74" providerId="ADAL" clId="{F5A6D1A1-3D1E-436C-A832-A5BE69285D86}"/>
    <pc:docChg chg="undo custSel addSld delSld modSld sldOrd">
      <pc:chgData name="Jeff Li" userId="994e0c36-52ca-4eb7-9ab7-26e80a15bd74" providerId="ADAL" clId="{F5A6D1A1-3D1E-436C-A832-A5BE69285D86}" dt="2023-06-25T07:56:03.258" v="1756"/>
      <pc:docMkLst>
        <pc:docMk/>
      </pc:docMkLst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1077573077" sldId="262"/>
        </pc:sldMkLst>
      </pc:sldChg>
      <pc:sldChg chg="addSp delSp modSp mod">
        <pc:chgData name="Jeff Li" userId="994e0c36-52ca-4eb7-9ab7-26e80a15bd74" providerId="ADAL" clId="{F5A6D1A1-3D1E-436C-A832-A5BE69285D86}" dt="2023-06-25T07:55:55.035" v="1752" actId="1076"/>
        <pc:sldMkLst>
          <pc:docMk/>
          <pc:sldMk cId="2040191186" sldId="263"/>
        </pc:sldMkLst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5" creationId="{1D34ECC5-33B4-002A-175A-7B2D15294683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6" creationId="{251DF93D-E0E8-F280-3CD3-C146A17FE524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7" creationId="{4A09EE19-D551-D28F-DC0B-01D1D0E4B480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8" creationId="{399C749D-EBA6-B812-CD2D-263DD326BA66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9" creationId="{56BD428D-6FE5-8F94-15DF-F1D1177F47FB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0" creationId="{196D6A65-3C5A-1FB5-1ADA-BFD3D0363BCB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1" creationId="{7FEC5812-55E9-C819-11AB-3D37E4E05AC4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2" creationId="{F25B9707-ACD0-7F7C-11B8-F684692B36EC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3" creationId="{1177B02F-4C5C-8A39-04BF-5B4A52A745F5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4" creationId="{CDDCF880-5E7D-C85D-24DE-CE2F367CF158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5" creationId="{DAB688B9-5D63-6A11-CC7C-B41457A930A7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6" creationId="{AF8EEE60-8A3E-F936-1A8A-EC1E4AAC40A7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17" creationId="{EAAC1671-792D-9DCB-D8ED-D95D5B1B6E48}"/>
          </ac:spMkLst>
        </pc:spChg>
        <pc:spChg chg="del mod">
          <ac:chgData name="Jeff Li" userId="994e0c36-52ca-4eb7-9ab7-26e80a15bd74" providerId="ADAL" clId="{F5A6D1A1-3D1E-436C-A832-A5BE69285D86}" dt="2023-04-17T14:20:49.060" v="440" actId="478"/>
          <ac:spMkLst>
            <pc:docMk/>
            <pc:sldMk cId="2040191186" sldId="263"/>
            <ac:spMk id="18" creationId="{7555F24A-F7E9-41C9-227D-7867DB453C7B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25" creationId="{1F138D2B-5B86-3DF0-306A-5C918695107C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26" creationId="{435B24D9-CA18-8C0E-2A51-B8BFC48A3D06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27" creationId="{3B81D766-8F39-8467-CA73-07B49D773D35}"/>
          </ac:spMkLst>
        </pc:spChg>
        <pc:spChg chg="mod">
          <ac:chgData name="Jeff Li" userId="994e0c36-52ca-4eb7-9ab7-26e80a15bd74" providerId="ADAL" clId="{F5A6D1A1-3D1E-436C-A832-A5BE69285D86}" dt="2023-06-25T07:55:51.574" v="1751" actId="20577"/>
          <ac:spMkLst>
            <pc:docMk/>
            <pc:sldMk cId="2040191186" sldId="263"/>
            <ac:spMk id="28" creationId="{9CC7222A-1A67-3759-A205-6BB3E7916645}"/>
          </ac:spMkLst>
        </pc:spChg>
        <pc:spChg chg="add mod">
          <ac:chgData name="Jeff Li" userId="994e0c36-52ca-4eb7-9ab7-26e80a15bd74" providerId="ADAL" clId="{F5A6D1A1-3D1E-436C-A832-A5BE69285D86}" dt="2023-04-17T14:01:38.229" v="92" actId="20577"/>
          <ac:spMkLst>
            <pc:docMk/>
            <pc:sldMk cId="2040191186" sldId="263"/>
            <ac:spMk id="32" creationId="{972B53AE-567B-304E-FDEA-414F4D40F2BF}"/>
          </ac:spMkLst>
        </pc:spChg>
        <pc:spChg chg="add mod">
          <ac:chgData name="Jeff Li" userId="994e0c36-52ca-4eb7-9ab7-26e80a15bd74" providerId="ADAL" clId="{F5A6D1A1-3D1E-436C-A832-A5BE69285D86}" dt="2023-06-25T07:55:55.035" v="1752" actId="1076"/>
          <ac:spMkLst>
            <pc:docMk/>
            <pc:sldMk cId="2040191186" sldId="263"/>
            <ac:spMk id="33" creationId="{317C47C8-B793-9FE2-D231-7EC61A643BDD}"/>
          </ac:spMkLst>
        </pc:spChg>
        <pc:grpChg chg="mod">
          <ac:chgData name="Jeff Li" userId="994e0c36-52ca-4eb7-9ab7-26e80a15bd74" providerId="ADAL" clId="{F5A6D1A1-3D1E-436C-A832-A5BE69285D86}" dt="2023-06-25T07:55:51.574" v="1751" actId="20577"/>
          <ac:grpSpMkLst>
            <pc:docMk/>
            <pc:sldMk cId="2040191186" sldId="263"/>
            <ac:grpSpMk id="4" creationId="{6A12EEAF-4558-D969-570C-C6BDEF654CA6}"/>
          </ac:grpSpMkLst>
        </pc:grpChg>
        <pc:grpChg chg="add mod">
          <ac:chgData name="Jeff Li" userId="994e0c36-52ca-4eb7-9ab7-26e80a15bd74" providerId="ADAL" clId="{F5A6D1A1-3D1E-436C-A832-A5BE69285D86}" dt="2023-06-25T07:55:51.574" v="1751" actId="20577"/>
          <ac:grpSpMkLst>
            <pc:docMk/>
            <pc:sldMk cId="2040191186" sldId="263"/>
            <ac:grpSpMk id="34" creationId="{C0663321-F258-FC2C-5D75-2D9286B26BBE}"/>
          </ac:grpSpMkLst>
        </pc:grpChg>
        <pc:picChg chg="del">
          <ac:chgData name="Jeff Li" userId="994e0c36-52ca-4eb7-9ab7-26e80a15bd74" providerId="ADAL" clId="{F5A6D1A1-3D1E-436C-A832-A5BE69285D86}" dt="2023-04-17T13:58:50.800" v="17" actId="478"/>
          <ac:picMkLst>
            <pc:docMk/>
            <pc:sldMk cId="2040191186" sldId="263"/>
            <ac:picMk id="2" creationId="{872D2606-5BAE-13D8-6147-19A6FD045A00}"/>
          </ac:picMkLst>
        </pc:picChg>
        <pc:picChg chg="add mod modCrop">
          <ac:chgData name="Jeff Li" userId="994e0c36-52ca-4eb7-9ab7-26e80a15bd74" providerId="ADAL" clId="{F5A6D1A1-3D1E-436C-A832-A5BE69285D86}" dt="2023-04-17T14:02:31.224" v="101" actId="14100"/>
          <ac:picMkLst>
            <pc:docMk/>
            <pc:sldMk cId="2040191186" sldId="263"/>
            <ac:picMk id="3" creationId="{D508F9DE-9C1B-522B-30EF-4B80CF9EDEDE}"/>
          </ac:picMkLst>
        </pc:pic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19" creationId="{3FAA9F4B-0722-D829-80F7-BDCEB2C7F57A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0" creationId="{C5CE2C4A-B888-03F4-1328-8980F5AE4A52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1" creationId="{D8120726-F6B8-C4FF-A1F3-94491B437F16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2" creationId="{0EA3DF20-81EF-512E-E66F-55191D53D7AB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3" creationId="{A204195A-12E2-DC71-2037-B4C7FF470EEB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4" creationId="{7AD24971-0911-E0A3-7E84-125AB45B45E2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29" creationId="{70D893B8-9242-5976-8452-6F88E512ED35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30" creationId="{CA425E06-4DE1-4ACC-1ED6-2BA43734F964}"/>
          </ac:cxnSpMkLst>
        </pc:cxnChg>
        <pc:cxnChg chg="mod">
          <ac:chgData name="Jeff Li" userId="994e0c36-52ca-4eb7-9ab7-26e80a15bd74" providerId="ADAL" clId="{F5A6D1A1-3D1E-436C-A832-A5BE69285D86}" dt="2023-06-25T07:55:51.574" v="1751" actId="20577"/>
          <ac:cxnSpMkLst>
            <pc:docMk/>
            <pc:sldMk cId="2040191186" sldId="263"/>
            <ac:cxnSpMk id="31" creationId="{95B715F1-632F-913E-6951-EAC52D0A0C4E}"/>
          </ac:cxnSpMkLst>
        </pc:cxnChg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599806284" sldId="264"/>
        </pc:sldMkLst>
      </pc:sldChg>
      <pc:sldChg chg="addSp delSp modSp mod">
        <pc:chgData name="Jeff Li" userId="994e0c36-52ca-4eb7-9ab7-26e80a15bd74" providerId="ADAL" clId="{F5A6D1A1-3D1E-436C-A832-A5BE69285D86}" dt="2023-06-25T07:55:59.531" v="1754"/>
        <pc:sldMkLst>
          <pc:docMk/>
          <pc:sldMk cId="2339651897" sldId="265"/>
        </pc:sldMkLst>
        <pc:spChg chg="add mod">
          <ac:chgData name="Jeff Li" userId="994e0c36-52ca-4eb7-9ab7-26e80a15bd74" providerId="ADAL" clId="{F5A6D1A1-3D1E-436C-A832-A5BE69285D86}" dt="2023-06-25T07:55:59.531" v="1754"/>
          <ac:spMkLst>
            <pc:docMk/>
            <pc:sldMk cId="2339651897" sldId="265"/>
            <ac:spMk id="2" creationId="{AC0DCDBA-2C9B-1020-1711-9953BBE574E7}"/>
          </ac:spMkLst>
        </pc:spChg>
        <pc:spChg chg="add mod">
          <ac:chgData name="Jeff Li" userId="994e0c36-52ca-4eb7-9ab7-26e80a15bd74" providerId="ADAL" clId="{F5A6D1A1-3D1E-436C-A832-A5BE69285D86}" dt="2023-04-17T14:03:42.901" v="138" actId="20577"/>
          <ac:spMkLst>
            <pc:docMk/>
            <pc:sldMk cId="2339651897" sldId="265"/>
            <ac:spMk id="34" creationId="{EF36659F-C1F2-5102-E301-DC3306244CCB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37" creationId="{3557AC12-4AC5-853F-2F8D-27DD5DCD000A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38" creationId="{CFF18DEA-0CE3-F129-E2F2-9772F23C2551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39" creationId="{74709D4E-3B5C-4C49-142E-A66EC19BDF44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40" creationId="{4D6B69CA-F7D6-2032-EA07-8EB32DA39E90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41" creationId="{ABD005DC-8010-2511-37DC-2C9B5C335980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42" creationId="{A2336CDB-674E-0DF6-268C-FBE51D343637}"/>
          </ac:spMkLst>
        </pc:spChg>
        <pc:spChg chg="mod">
          <ac:chgData name="Jeff Li" userId="994e0c36-52ca-4eb7-9ab7-26e80a15bd74" providerId="ADAL" clId="{F5A6D1A1-3D1E-436C-A832-A5BE69285D86}" dt="2023-04-17T14:04:04.269" v="144" actId="20577"/>
          <ac:spMkLst>
            <pc:docMk/>
            <pc:sldMk cId="2339651897" sldId="265"/>
            <ac:spMk id="43" creationId="{A200738B-0C02-DED0-EE03-E2621C484025}"/>
          </ac:spMkLst>
        </pc:spChg>
        <pc:spChg chg="mod">
          <ac:chgData name="Jeff Li" userId="994e0c36-52ca-4eb7-9ab7-26e80a15bd74" providerId="ADAL" clId="{F5A6D1A1-3D1E-436C-A832-A5BE69285D86}" dt="2023-04-17T14:04:13.726" v="147" actId="20577"/>
          <ac:spMkLst>
            <pc:docMk/>
            <pc:sldMk cId="2339651897" sldId="265"/>
            <ac:spMk id="44" creationId="{304069A1-8B32-C423-2564-D0A758126F2B}"/>
          </ac:spMkLst>
        </pc:spChg>
        <pc:spChg chg="mod">
          <ac:chgData name="Jeff Li" userId="994e0c36-52ca-4eb7-9ab7-26e80a15bd74" providerId="ADAL" clId="{F5A6D1A1-3D1E-436C-A832-A5BE69285D86}" dt="2023-04-17T14:04:17.605" v="150" actId="20577"/>
          <ac:spMkLst>
            <pc:docMk/>
            <pc:sldMk cId="2339651897" sldId="265"/>
            <ac:spMk id="45" creationId="{1CBAF84C-A7FF-E56A-7DB5-5E7E739FB4C6}"/>
          </ac:spMkLst>
        </pc:spChg>
        <pc:spChg chg="mod">
          <ac:chgData name="Jeff Li" userId="994e0c36-52ca-4eb7-9ab7-26e80a15bd74" providerId="ADAL" clId="{F5A6D1A1-3D1E-436C-A832-A5BE69285D86}" dt="2023-04-17T14:04:20.901" v="153" actId="20577"/>
          <ac:spMkLst>
            <pc:docMk/>
            <pc:sldMk cId="2339651897" sldId="265"/>
            <ac:spMk id="46" creationId="{4AECD066-F028-DCBD-6BD4-C7FB35AFBF97}"/>
          </ac:spMkLst>
        </pc:spChg>
        <pc:spChg chg="mod">
          <ac:chgData name="Jeff Li" userId="994e0c36-52ca-4eb7-9ab7-26e80a15bd74" providerId="ADAL" clId="{F5A6D1A1-3D1E-436C-A832-A5BE69285D86}" dt="2023-04-17T14:04:25.547" v="156" actId="20577"/>
          <ac:spMkLst>
            <pc:docMk/>
            <pc:sldMk cId="2339651897" sldId="265"/>
            <ac:spMk id="47" creationId="{A65CFF73-0832-968D-B789-6BA9271C88D5}"/>
          </ac:spMkLst>
        </pc:spChg>
        <pc:spChg chg="mod">
          <ac:chgData name="Jeff Li" userId="994e0c36-52ca-4eb7-9ab7-26e80a15bd74" providerId="ADAL" clId="{F5A6D1A1-3D1E-436C-A832-A5BE69285D86}" dt="2023-04-17T14:04:29.502" v="159" actId="20577"/>
          <ac:spMkLst>
            <pc:docMk/>
            <pc:sldMk cId="2339651897" sldId="265"/>
            <ac:spMk id="48" creationId="{9D2B61BD-4A59-322F-8D65-4893E1ACA1E5}"/>
          </ac:spMkLst>
        </pc:spChg>
        <pc:spChg chg="mod">
          <ac:chgData name="Jeff Li" userId="994e0c36-52ca-4eb7-9ab7-26e80a15bd74" providerId="ADAL" clId="{F5A6D1A1-3D1E-436C-A832-A5BE69285D86}" dt="2023-04-17T14:04:33.628" v="162" actId="20577"/>
          <ac:spMkLst>
            <pc:docMk/>
            <pc:sldMk cId="2339651897" sldId="265"/>
            <ac:spMk id="49" creationId="{2C2A6212-6E7A-1BBC-4066-1EF0D1594819}"/>
          </ac:spMkLst>
        </pc:spChg>
        <pc:spChg chg="del mod">
          <ac:chgData name="Jeff Li" userId="994e0c36-52ca-4eb7-9ab7-26e80a15bd74" providerId="ADAL" clId="{F5A6D1A1-3D1E-436C-A832-A5BE69285D86}" dt="2023-04-17T14:20:43.153" v="438" actId="478"/>
          <ac:spMkLst>
            <pc:docMk/>
            <pc:sldMk cId="2339651897" sldId="265"/>
            <ac:spMk id="50" creationId="{E37B2369-62DD-DCD5-1546-923577A036DE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57" creationId="{6ED8713B-0508-AE1D-B924-43E977D563AF}"/>
          </ac:spMkLst>
        </pc:spChg>
        <pc:spChg chg="mod">
          <ac:chgData name="Jeff Li" userId="994e0c36-52ca-4eb7-9ab7-26e80a15bd74" providerId="ADAL" clId="{F5A6D1A1-3D1E-436C-A832-A5BE69285D86}" dt="2023-04-17T14:03:59.155" v="140"/>
          <ac:spMkLst>
            <pc:docMk/>
            <pc:sldMk cId="2339651897" sldId="265"/>
            <ac:spMk id="58" creationId="{8E60F81C-55C7-F581-E987-1E789AD3BC7E}"/>
          </ac:spMkLst>
        </pc:spChg>
        <pc:spChg chg="mod">
          <ac:chgData name="Jeff Li" userId="994e0c36-52ca-4eb7-9ab7-26e80a15bd74" providerId="ADAL" clId="{F5A6D1A1-3D1E-436C-A832-A5BE69285D86}" dt="2023-04-17T14:04:37.709" v="164" actId="20577"/>
          <ac:spMkLst>
            <pc:docMk/>
            <pc:sldMk cId="2339651897" sldId="265"/>
            <ac:spMk id="59" creationId="{887D9DA0-5DDA-2452-5D6C-7019E9F1AF70}"/>
          </ac:spMkLst>
        </pc:spChg>
        <pc:spChg chg="mod">
          <ac:chgData name="Jeff Li" userId="994e0c36-52ca-4eb7-9ab7-26e80a15bd74" providerId="ADAL" clId="{F5A6D1A1-3D1E-436C-A832-A5BE69285D86}" dt="2023-04-17T14:04:41.376" v="167" actId="20577"/>
          <ac:spMkLst>
            <pc:docMk/>
            <pc:sldMk cId="2339651897" sldId="265"/>
            <ac:spMk id="60" creationId="{8EFD117B-5AF3-9512-AF20-6944867D1A22}"/>
          </ac:spMkLst>
        </pc:spChg>
        <pc:spChg chg="add del mod topLvl">
          <ac:chgData name="Jeff Li" userId="994e0c36-52ca-4eb7-9ab7-26e80a15bd74" providerId="ADAL" clId="{F5A6D1A1-3D1E-436C-A832-A5BE69285D86}" dt="2023-06-25T07:55:59.360" v="1753" actId="478"/>
          <ac:spMkLst>
            <pc:docMk/>
            <pc:sldMk cId="2339651897" sldId="265"/>
            <ac:spMk id="64" creationId="{0D61D3C0-A49E-4434-C29A-54C871244ADF}"/>
          </ac:spMkLst>
        </pc:spChg>
        <pc:grpChg chg="del">
          <ac:chgData name="Jeff Li" userId="994e0c36-52ca-4eb7-9ab7-26e80a15bd74" providerId="ADAL" clId="{F5A6D1A1-3D1E-436C-A832-A5BE69285D86}" dt="2023-04-17T14:03:58.845" v="139" actId="478"/>
          <ac:grpSpMkLst>
            <pc:docMk/>
            <pc:sldMk cId="2339651897" sldId="265"/>
            <ac:grpSpMk id="4" creationId="{6A12EEAF-4558-D969-570C-C6BDEF654CA6}"/>
          </ac:grpSpMkLst>
        </pc:grpChg>
        <pc:grpChg chg="add mod topLvl">
          <ac:chgData name="Jeff Li" userId="994e0c36-52ca-4eb7-9ab7-26e80a15bd74" providerId="ADAL" clId="{F5A6D1A1-3D1E-436C-A832-A5BE69285D86}" dt="2023-06-25T07:55:59.360" v="1753" actId="478"/>
          <ac:grpSpMkLst>
            <pc:docMk/>
            <pc:sldMk cId="2339651897" sldId="265"/>
            <ac:grpSpMk id="35" creationId="{175BADBD-DE90-EC16-90D3-6AD805E1A540}"/>
          </ac:grpSpMkLst>
        </pc:grpChg>
        <pc:grpChg chg="add del mod">
          <ac:chgData name="Jeff Li" userId="994e0c36-52ca-4eb7-9ab7-26e80a15bd74" providerId="ADAL" clId="{F5A6D1A1-3D1E-436C-A832-A5BE69285D86}" dt="2023-06-25T07:55:59.360" v="1753" actId="478"/>
          <ac:grpSpMkLst>
            <pc:docMk/>
            <pc:sldMk cId="2339651897" sldId="265"/>
            <ac:grpSpMk id="65" creationId="{662A95C6-1498-73E3-C5D7-2D84FB637434}"/>
          </ac:grpSpMkLst>
        </pc:grpChg>
        <pc:picChg chg="del">
          <ac:chgData name="Jeff Li" userId="994e0c36-52ca-4eb7-9ab7-26e80a15bd74" providerId="ADAL" clId="{F5A6D1A1-3D1E-436C-A832-A5BE69285D86}" dt="2023-04-17T14:03:12.071" v="108" actId="478"/>
          <ac:picMkLst>
            <pc:docMk/>
            <pc:sldMk cId="2339651897" sldId="265"/>
            <ac:picMk id="2" creationId="{462BFF9D-7332-038C-C24A-CE681363A3B5}"/>
          </ac:picMkLst>
        </pc:picChg>
        <pc:picChg chg="add mod modCrop">
          <ac:chgData name="Jeff Li" userId="994e0c36-52ca-4eb7-9ab7-26e80a15bd74" providerId="ADAL" clId="{F5A6D1A1-3D1E-436C-A832-A5BE69285D86}" dt="2023-04-17T14:05:24.338" v="179" actId="732"/>
          <ac:picMkLst>
            <pc:docMk/>
            <pc:sldMk cId="2339651897" sldId="265"/>
            <ac:picMk id="3" creationId="{231123D0-9C8B-9218-0447-221FA32D39EB}"/>
          </ac:picMkLst>
        </pc:pic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1" creationId="{A895EFA4-9CB4-94D7-8ADD-5BF0323A5D29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2" creationId="{106B88DB-680F-5BF6-C44F-42DD9C149EA2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3" creationId="{0A58F64C-9449-D263-4D2B-8D2C6CCE09A2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4" creationId="{E8EC6F02-F824-DF15-D5D2-B404592AD312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5" creationId="{93379DC2-CC1D-DC47-51A1-62026297DDC7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56" creationId="{97EEF3FD-6E10-1EFF-ED2E-ABD64A1A59D4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61" creationId="{1CC38B86-FF03-6E8F-00B7-3B6DEB79FF85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62" creationId="{DA9164B3-4571-D45F-EE13-A4DB041A2A72}"/>
          </ac:cxnSpMkLst>
        </pc:cxnChg>
        <pc:cxnChg chg="mod">
          <ac:chgData name="Jeff Li" userId="994e0c36-52ca-4eb7-9ab7-26e80a15bd74" providerId="ADAL" clId="{F5A6D1A1-3D1E-436C-A832-A5BE69285D86}" dt="2023-04-17T14:03:59.155" v="140"/>
          <ac:cxnSpMkLst>
            <pc:docMk/>
            <pc:sldMk cId="2339651897" sldId="265"/>
            <ac:cxnSpMk id="63" creationId="{512EBF97-7226-961C-5854-0404278D93FC}"/>
          </ac:cxnSpMkLst>
        </pc:cxnChg>
      </pc:sldChg>
      <pc:sldChg chg="addSp delSp modSp mod">
        <pc:chgData name="Jeff Li" userId="994e0c36-52ca-4eb7-9ab7-26e80a15bd74" providerId="ADAL" clId="{F5A6D1A1-3D1E-436C-A832-A5BE69285D86}" dt="2023-06-25T07:56:03.258" v="1756"/>
        <pc:sldMkLst>
          <pc:docMk/>
          <pc:sldMk cId="2361555179" sldId="266"/>
        </pc:sldMkLst>
        <pc:spChg chg="add mod">
          <ac:chgData name="Jeff Li" userId="994e0c36-52ca-4eb7-9ab7-26e80a15bd74" providerId="ADAL" clId="{F5A6D1A1-3D1E-436C-A832-A5BE69285D86}" dt="2023-06-25T07:56:03.258" v="1756"/>
          <ac:spMkLst>
            <pc:docMk/>
            <pc:sldMk cId="2361555179" sldId="266"/>
            <ac:spMk id="2" creationId="{B1B5D4A3-ABE4-13CE-6828-4DDF1F4AC59C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35" creationId="{85A6BCF2-2009-550F-345F-0B123B2DF4E5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37" creationId="{EC57201D-53AF-2888-02DF-CEA77BC64829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38" creationId="{4099DAF3-8C87-3158-7CAE-AC4EA74708D1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39" creationId="{9FAA1371-BCCE-2D5F-A87D-F0D78BF32EC2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40" creationId="{60079700-0DA9-C87A-C74C-50411215AF44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41" creationId="{8E2D72F7-815F-3B42-CB77-5F4844DEF196}"/>
          </ac:spMkLst>
        </pc:spChg>
        <pc:spChg chg="mod">
          <ac:chgData name="Jeff Li" userId="994e0c36-52ca-4eb7-9ab7-26e80a15bd74" providerId="ADAL" clId="{F5A6D1A1-3D1E-436C-A832-A5BE69285D86}" dt="2023-04-17T14:11:58.116" v="306" actId="20577"/>
          <ac:spMkLst>
            <pc:docMk/>
            <pc:sldMk cId="2361555179" sldId="266"/>
            <ac:spMk id="42" creationId="{8265FBB7-B7B0-B4AA-F568-782F1F089D0F}"/>
          </ac:spMkLst>
        </pc:spChg>
        <pc:spChg chg="mod">
          <ac:chgData name="Jeff Li" userId="994e0c36-52ca-4eb7-9ab7-26e80a15bd74" providerId="ADAL" clId="{F5A6D1A1-3D1E-436C-A832-A5BE69285D86}" dt="2023-04-17T14:12:02.397" v="309" actId="20577"/>
          <ac:spMkLst>
            <pc:docMk/>
            <pc:sldMk cId="2361555179" sldId="266"/>
            <ac:spMk id="43" creationId="{FAE886B3-61D5-4A29-D510-381DAC41AB97}"/>
          </ac:spMkLst>
        </pc:spChg>
        <pc:spChg chg="mod">
          <ac:chgData name="Jeff Li" userId="994e0c36-52ca-4eb7-9ab7-26e80a15bd74" providerId="ADAL" clId="{F5A6D1A1-3D1E-436C-A832-A5BE69285D86}" dt="2023-04-17T14:12:06.917" v="312" actId="20577"/>
          <ac:spMkLst>
            <pc:docMk/>
            <pc:sldMk cId="2361555179" sldId="266"/>
            <ac:spMk id="44" creationId="{59A3429E-6F83-7E59-A62B-B1DF3116F323}"/>
          </ac:spMkLst>
        </pc:spChg>
        <pc:spChg chg="mod">
          <ac:chgData name="Jeff Li" userId="994e0c36-52ca-4eb7-9ab7-26e80a15bd74" providerId="ADAL" clId="{F5A6D1A1-3D1E-436C-A832-A5BE69285D86}" dt="2023-04-17T14:12:10.628" v="313" actId="20577"/>
          <ac:spMkLst>
            <pc:docMk/>
            <pc:sldMk cId="2361555179" sldId="266"/>
            <ac:spMk id="45" creationId="{AAF29830-1FBC-A406-3DDE-1A4EE4C31528}"/>
          </ac:spMkLst>
        </pc:spChg>
        <pc:spChg chg="mod">
          <ac:chgData name="Jeff Li" userId="994e0c36-52ca-4eb7-9ab7-26e80a15bd74" providerId="ADAL" clId="{F5A6D1A1-3D1E-436C-A832-A5BE69285D86}" dt="2023-04-17T14:12:13.007" v="316" actId="20577"/>
          <ac:spMkLst>
            <pc:docMk/>
            <pc:sldMk cId="2361555179" sldId="266"/>
            <ac:spMk id="46" creationId="{5C8EDE70-9E86-467C-DC68-DBC8430B4D9E}"/>
          </ac:spMkLst>
        </pc:spChg>
        <pc:spChg chg="mod">
          <ac:chgData name="Jeff Li" userId="994e0c36-52ca-4eb7-9ab7-26e80a15bd74" providerId="ADAL" clId="{F5A6D1A1-3D1E-436C-A832-A5BE69285D86}" dt="2023-04-17T14:12:17.589" v="319" actId="20577"/>
          <ac:spMkLst>
            <pc:docMk/>
            <pc:sldMk cId="2361555179" sldId="266"/>
            <ac:spMk id="47" creationId="{3E59F97E-70AD-AED8-521D-A0B9C0782EE6}"/>
          </ac:spMkLst>
        </pc:spChg>
        <pc:spChg chg="mod">
          <ac:chgData name="Jeff Li" userId="994e0c36-52ca-4eb7-9ab7-26e80a15bd74" providerId="ADAL" clId="{F5A6D1A1-3D1E-436C-A832-A5BE69285D86}" dt="2023-04-17T14:12:19.940" v="322" actId="20577"/>
          <ac:spMkLst>
            <pc:docMk/>
            <pc:sldMk cId="2361555179" sldId="266"/>
            <ac:spMk id="48" creationId="{BCF63B06-D212-73BC-CC5B-E39D034324FF}"/>
          </ac:spMkLst>
        </pc:spChg>
        <pc:spChg chg="del mod">
          <ac:chgData name="Jeff Li" userId="994e0c36-52ca-4eb7-9ab7-26e80a15bd74" providerId="ADAL" clId="{F5A6D1A1-3D1E-436C-A832-A5BE69285D86}" dt="2023-06-25T07:56:03.100" v="1755" actId="478"/>
          <ac:spMkLst>
            <pc:docMk/>
            <pc:sldMk cId="2361555179" sldId="266"/>
            <ac:spMk id="49" creationId="{40141987-14E4-84D4-FC32-65904A8C3787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56" creationId="{6786A973-81C7-3AE7-8252-679F3CF6E85C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57" creationId="{36E71F76-3196-F94E-7CB4-3B986EC08488}"/>
          </ac:spMkLst>
        </pc:spChg>
        <pc:spChg chg="mod">
          <ac:chgData name="Jeff Li" userId="994e0c36-52ca-4eb7-9ab7-26e80a15bd74" providerId="ADAL" clId="{F5A6D1A1-3D1E-436C-A832-A5BE69285D86}" dt="2023-04-17T14:10:57.244" v="264"/>
          <ac:spMkLst>
            <pc:docMk/>
            <pc:sldMk cId="2361555179" sldId="266"/>
            <ac:spMk id="58" creationId="{85396EBE-50FE-AF5C-0000-142DCA7D8870}"/>
          </ac:spMkLst>
        </pc:spChg>
        <pc:spChg chg="mod">
          <ac:chgData name="Jeff Li" userId="994e0c36-52ca-4eb7-9ab7-26e80a15bd74" providerId="ADAL" clId="{F5A6D1A1-3D1E-436C-A832-A5BE69285D86}" dt="2023-04-17T14:12:24.667" v="324" actId="20577"/>
          <ac:spMkLst>
            <pc:docMk/>
            <pc:sldMk cId="2361555179" sldId="266"/>
            <ac:spMk id="59" creationId="{3E5C000B-4F52-79EE-528C-DCC1E0A0890A}"/>
          </ac:spMkLst>
        </pc:spChg>
        <pc:spChg chg="add mod">
          <ac:chgData name="Jeff Li" userId="994e0c36-52ca-4eb7-9ab7-26e80a15bd74" providerId="ADAL" clId="{F5A6D1A1-3D1E-436C-A832-A5BE69285D86}" dt="2023-04-17T14:11:03.278" v="272" actId="20577"/>
          <ac:spMkLst>
            <pc:docMk/>
            <pc:sldMk cId="2361555179" sldId="266"/>
            <ac:spMk id="63" creationId="{9DC98267-B227-A03A-F3C8-8FCD6E0BE50D}"/>
          </ac:spMkLst>
        </pc:spChg>
        <pc:grpChg chg="del">
          <ac:chgData name="Jeff Li" userId="994e0c36-52ca-4eb7-9ab7-26e80a15bd74" providerId="ADAL" clId="{F5A6D1A1-3D1E-436C-A832-A5BE69285D86}" dt="2023-04-17T14:10:56.997" v="263" actId="478"/>
          <ac:grpSpMkLst>
            <pc:docMk/>
            <pc:sldMk cId="2361555179" sldId="266"/>
            <ac:grpSpMk id="4" creationId="{6A12EEAF-4558-D969-570C-C6BDEF654CA6}"/>
          </ac:grpSpMkLst>
        </pc:grpChg>
        <pc:grpChg chg="add mod">
          <ac:chgData name="Jeff Li" userId="994e0c36-52ca-4eb7-9ab7-26e80a15bd74" providerId="ADAL" clId="{F5A6D1A1-3D1E-436C-A832-A5BE69285D86}" dt="2023-04-17T14:10:57.244" v="264"/>
          <ac:grpSpMkLst>
            <pc:docMk/>
            <pc:sldMk cId="2361555179" sldId="266"/>
            <ac:grpSpMk id="34" creationId="{2D5A9A0B-6D1D-1985-8759-C67DFB8686B4}"/>
          </ac:grpSpMkLst>
        </pc:grpChg>
        <pc:graphicFrameChg chg="add del mod">
          <ac:chgData name="Jeff Li" userId="994e0c36-52ca-4eb7-9ab7-26e80a15bd74" providerId="ADAL" clId="{F5A6D1A1-3D1E-436C-A832-A5BE69285D86}" dt="2023-04-17T14:19:12.861" v="419"/>
          <ac:graphicFrameMkLst>
            <pc:docMk/>
            <pc:sldMk cId="2361555179" sldId="266"/>
            <ac:graphicFrameMk id="64" creationId="{A9BE3F41-97E0-A01C-AC66-44788BAE4EAF}"/>
          </ac:graphicFrameMkLst>
        </pc:graphicFrameChg>
        <pc:picChg chg="del">
          <ac:chgData name="Jeff Li" userId="994e0c36-52ca-4eb7-9ab7-26e80a15bd74" providerId="ADAL" clId="{F5A6D1A1-3D1E-436C-A832-A5BE69285D86}" dt="2023-04-17T14:03:13.487" v="109" actId="478"/>
          <ac:picMkLst>
            <pc:docMk/>
            <pc:sldMk cId="2361555179" sldId="266"/>
            <ac:picMk id="2" creationId="{8CF4629D-8126-13A7-8F9A-BD37B5628EC1}"/>
          </ac:picMkLst>
        </pc:picChg>
        <pc:picChg chg="add del mod modCrop">
          <ac:chgData name="Jeff Li" userId="994e0c36-52ca-4eb7-9ab7-26e80a15bd74" providerId="ADAL" clId="{F5A6D1A1-3D1E-436C-A832-A5BE69285D86}" dt="2023-04-17T14:19:12.486" v="416" actId="478"/>
          <ac:picMkLst>
            <pc:docMk/>
            <pc:sldMk cId="2361555179" sldId="266"/>
            <ac:picMk id="33" creationId="{EF8DDB4D-13C8-4EF0-25AD-60987819E444}"/>
          </ac:picMkLst>
        </pc:picChg>
        <pc:picChg chg="add mod modCrop">
          <ac:chgData name="Jeff Li" userId="994e0c36-52ca-4eb7-9ab7-26e80a15bd74" providerId="ADAL" clId="{F5A6D1A1-3D1E-436C-A832-A5BE69285D86}" dt="2023-04-17T14:20:27.162" v="437" actId="14100"/>
          <ac:picMkLst>
            <pc:docMk/>
            <pc:sldMk cId="2361555179" sldId="266"/>
            <ac:picMk id="66" creationId="{8D6706E2-B513-849B-B9E9-38951FAD0173}"/>
          </ac:picMkLst>
        </pc:picChg>
        <pc:cxnChg chg="mod">
          <ac:chgData name="Jeff Li" userId="994e0c36-52ca-4eb7-9ab7-26e80a15bd74" providerId="ADAL" clId="{F5A6D1A1-3D1E-436C-A832-A5BE69285D86}" dt="2023-04-17T14:20:22.427" v="436" actId="1076"/>
          <ac:cxnSpMkLst>
            <pc:docMk/>
            <pc:sldMk cId="2361555179" sldId="266"/>
            <ac:cxnSpMk id="36" creationId="{3434135B-10E5-ADFF-0D6C-381612CFCE29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0" creationId="{7E4AB762-798B-B97B-0016-EBFE3E76096D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1" creationId="{FEFB195A-7409-4323-A98F-717911D0738E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2" creationId="{1580206C-DFCE-ADC9-C563-74E93AC14988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3" creationId="{2DA96CFD-C2E5-3600-5373-CCFF6502BE79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4" creationId="{DE2F8180-B3CE-E0A5-3993-B6E7102F7B01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55" creationId="{5521F8CD-47CC-64E8-F9F8-A3747BC4726E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60" creationId="{0C9A40AD-A4BF-B91C-94E0-9B46C967E103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61" creationId="{BCA47B85-C8ED-7318-FE36-1482869506A8}"/>
          </ac:cxnSpMkLst>
        </pc:cxnChg>
        <pc:cxnChg chg="mod">
          <ac:chgData name="Jeff Li" userId="994e0c36-52ca-4eb7-9ab7-26e80a15bd74" providerId="ADAL" clId="{F5A6D1A1-3D1E-436C-A832-A5BE69285D86}" dt="2023-04-17T14:10:57.244" v="264"/>
          <ac:cxnSpMkLst>
            <pc:docMk/>
            <pc:sldMk cId="2361555179" sldId="266"/>
            <ac:cxnSpMk id="62" creationId="{607F1C39-A5A6-3508-511E-C3230AE69ECB}"/>
          </ac:cxnSpMkLst>
        </pc:cxnChg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1658251402" sldId="267"/>
        </pc:sldMkLst>
      </pc:sldChg>
      <pc:sldChg chg="addSp delSp modSp del mod">
        <pc:chgData name="Jeff Li" userId="994e0c36-52ca-4eb7-9ab7-26e80a15bd74" providerId="ADAL" clId="{F5A6D1A1-3D1E-436C-A832-A5BE69285D86}" dt="2023-04-18T04:01:36.399" v="1750" actId="47"/>
        <pc:sldMkLst>
          <pc:docMk/>
          <pc:sldMk cId="4218392541" sldId="268"/>
        </pc:sldMkLst>
        <pc:spChg chg="mod">
          <ac:chgData name="Jeff Li" userId="994e0c36-52ca-4eb7-9ab7-26e80a15bd74" providerId="ADAL" clId="{F5A6D1A1-3D1E-436C-A832-A5BE69285D86}" dt="2023-04-17T14:46:53.699" v="667" actId="1035"/>
          <ac:spMkLst>
            <pc:docMk/>
            <pc:sldMk cId="4218392541" sldId="268"/>
            <ac:spMk id="4" creationId="{30B64FF7-E407-FCE4-25A7-976B48B70BF1}"/>
          </ac:spMkLst>
        </pc:spChg>
        <pc:spChg chg="mod">
          <ac:chgData name="Jeff Li" userId="994e0c36-52ca-4eb7-9ab7-26e80a15bd74" providerId="ADAL" clId="{F5A6D1A1-3D1E-436C-A832-A5BE69285D86}" dt="2023-04-17T14:48:43.092" v="744" actId="1036"/>
          <ac:spMkLst>
            <pc:docMk/>
            <pc:sldMk cId="4218392541" sldId="268"/>
            <ac:spMk id="5" creationId="{96318CAA-A929-0FC5-90CC-EF93166AE206}"/>
          </ac:spMkLst>
        </pc:spChg>
        <pc:spChg chg="mod">
          <ac:chgData name="Jeff Li" userId="994e0c36-52ca-4eb7-9ab7-26e80a15bd74" providerId="ADAL" clId="{F5A6D1A1-3D1E-436C-A832-A5BE69285D86}" dt="2023-04-17T14:50:29.923" v="790" actId="14100"/>
          <ac:spMkLst>
            <pc:docMk/>
            <pc:sldMk cId="4218392541" sldId="268"/>
            <ac:spMk id="6" creationId="{0BFD0F31-5980-C0CA-A84D-C6255D97DCE9}"/>
          </ac:spMkLst>
        </pc:spChg>
        <pc:spChg chg="mod">
          <ac:chgData name="Jeff Li" userId="994e0c36-52ca-4eb7-9ab7-26e80a15bd74" providerId="ADAL" clId="{F5A6D1A1-3D1E-436C-A832-A5BE69285D86}" dt="2023-04-17T14:49:51.953" v="789" actId="20577"/>
          <ac:spMkLst>
            <pc:docMk/>
            <pc:sldMk cId="4218392541" sldId="268"/>
            <ac:spMk id="9" creationId="{E9A66748-2518-C163-20CC-E598F50F6E03}"/>
          </ac:spMkLst>
        </pc:spChg>
        <pc:spChg chg="del">
          <ac:chgData name="Jeff Li" userId="994e0c36-52ca-4eb7-9ab7-26e80a15bd74" providerId="ADAL" clId="{F5A6D1A1-3D1E-436C-A832-A5BE69285D86}" dt="2023-04-17T14:52:39.391" v="794" actId="478"/>
          <ac:spMkLst>
            <pc:docMk/>
            <pc:sldMk cId="4218392541" sldId="268"/>
            <ac:spMk id="16" creationId="{58D74E1F-2445-9C0B-5A00-0DAF6DCDA2E8}"/>
          </ac:spMkLst>
        </pc:spChg>
        <pc:spChg chg="del">
          <ac:chgData name="Jeff Li" userId="994e0c36-52ca-4eb7-9ab7-26e80a15bd74" providerId="ADAL" clId="{F5A6D1A1-3D1E-436C-A832-A5BE69285D86}" dt="2023-04-17T14:52:39.391" v="794" actId="478"/>
          <ac:spMkLst>
            <pc:docMk/>
            <pc:sldMk cId="4218392541" sldId="268"/>
            <ac:spMk id="17" creationId="{5ED02517-0100-537F-2EF3-EA13FEB9C5BA}"/>
          </ac:spMkLst>
        </pc:spChg>
        <pc:spChg chg="del">
          <ac:chgData name="Jeff Li" userId="994e0c36-52ca-4eb7-9ab7-26e80a15bd74" providerId="ADAL" clId="{F5A6D1A1-3D1E-436C-A832-A5BE69285D86}" dt="2023-04-17T14:52:39.391" v="794" actId="478"/>
          <ac:spMkLst>
            <pc:docMk/>
            <pc:sldMk cId="4218392541" sldId="268"/>
            <ac:spMk id="18" creationId="{888EEC43-D357-B8AB-4A4D-B6F95D6EB997}"/>
          </ac:spMkLst>
        </pc:spChg>
        <pc:spChg chg="mod">
          <ac:chgData name="Jeff Li" userId="994e0c36-52ca-4eb7-9ab7-26e80a15bd74" providerId="ADAL" clId="{F5A6D1A1-3D1E-436C-A832-A5BE69285D86}" dt="2023-04-17T14:55:27.814" v="821" actId="1038"/>
          <ac:spMkLst>
            <pc:docMk/>
            <pc:sldMk cId="4218392541" sldId="268"/>
            <ac:spMk id="19" creationId="{FB9BB01E-D4F1-D61C-AB32-6F674F9CCDBC}"/>
          </ac:spMkLst>
        </pc:spChg>
        <pc:spChg chg="del">
          <ac:chgData name="Jeff Li" userId="994e0c36-52ca-4eb7-9ab7-26e80a15bd74" providerId="ADAL" clId="{F5A6D1A1-3D1E-436C-A832-A5BE69285D86}" dt="2023-04-17T14:58:51.287" v="875" actId="478"/>
          <ac:spMkLst>
            <pc:docMk/>
            <pc:sldMk cId="4218392541" sldId="268"/>
            <ac:spMk id="22" creationId="{09D9C8C4-6673-598D-0A1C-6E81E0686158}"/>
          </ac:spMkLst>
        </pc:spChg>
        <pc:spChg chg="mod">
          <ac:chgData name="Jeff Li" userId="994e0c36-52ca-4eb7-9ab7-26e80a15bd74" providerId="ADAL" clId="{F5A6D1A1-3D1E-436C-A832-A5BE69285D86}" dt="2023-04-17T14:55:27.814" v="821" actId="1038"/>
          <ac:spMkLst>
            <pc:docMk/>
            <pc:sldMk cId="4218392541" sldId="268"/>
            <ac:spMk id="23" creationId="{AE7E998A-EF5F-CA5B-721C-66479797658B}"/>
          </ac:spMkLst>
        </pc:spChg>
        <pc:spChg chg="mod">
          <ac:chgData name="Jeff Li" userId="994e0c36-52ca-4eb7-9ab7-26e80a15bd74" providerId="ADAL" clId="{F5A6D1A1-3D1E-436C-A832-A5BE69285D86}" dt="2023-04-17T14:58:45.601" v="874" actId="1035"/>
          <ac:spMkLst>
            <pc:docMk/>
            <pc:sldMk cId="4218392541" sldId="268"/>
            <ac:spMk id="25" creationId="{1CF9507C-614B-0D77-1CA6-38606BE8BCE2}"/>
          </ac:spMkLst>
        </pc:spChg>
        <pc:spChg chg="mod">
          <ac:chgData name="Jeff Li" userId="994e0c36-52ca-4eb7-9ab7-26e80a15bd74" providerId="ADAL" clId="{F5A6D1A1-3D1E-436C-A832-A5BE69285D86}" dt="2023-04-17T14:49:41.418" v="765"/>
          <ac:spMkLst>
            <pc:docMk/>
            <pc:sldMk cId="4218392541" sldId="268"/>
            <ac:spMk id="34" creationId="{BFE1ABD4-BE7B-76B0-3B4C-9EAC0BD0CDFD}"/>
          </ac:spMkLst>
        </pc:spChg>
        <pc:spChg chg="mod">
          <ac:chgData name="Jeff Li" userId="994e0c36-52ca-4eb7-9ab7-26e80a15bd74" providerId="ADAL" clId="{F5A6D1A1-3D1E-436C-A832-A5BE69285D86}" dt="2023-04-17T14:49:39.829" v="764"/>
          <ac:spMkLst>
            <pc:docMk/>
            <pc:sldMk cId="4218392541" sldId="268"/>
            <ac:spMk id="35" creationId="{B1825304-078D-3FEC-ABD7-CE3A2A51AD8E}"/>
          </ac:spMkLst>
        </pc:spChg>
        <pc:spChg chg="mod">
          <ac:chgData name="Jeff Li" userId="994e0c36-52ca-4eb7-9ab7-26e80a15bd74" providerId="ADAL" clId="{F5A6D1A1-3D1E-436C-A832-A5BE69285D86}" dt="2023-04-17T14:49:35.405" v="763" actId="20577"/>
          <ac:spMkLst>
            <pc:docMk/>
            <pc:sldMk cId="4218392541" sldId="268"/>
            <ac:spMk id="36" creationId="{F4F8D19B-41F1-EA2E-919A-81F9E8FE314D}"/>
          </ac:spMkLst>
        </pc:spChg>
        <pc:spChg chg="mod">
          <ac:chgData name="Jeff Li" userId="994e0c36-52ca-4eb7-9ab7-26e80a15bd74" providerId="ADAL" clId="{F5A6D1A1-3D1E-436C-A832-A5BE69285D86}" dt="2023-04-17T14:58:45.601" v="874" actId="1035"/>
          <ac:spMkLst>
            <pc:docMk/>
            <pc:sldMk cId="4218392541" sldId="268"/>
            <ac:spMk id="43" creationId="{05E9EFAC-D956-2474-9472-C679DAFC51B2}"/>
          </ac:spMkLst>
        </pc:spChg>
        <pc:spChg chg="mod">
          <ac:chgData name="Jeff Li" userId="994e0c36-52ca-4eb7-9ab7-26e80a15bd74" providerId="ADAL" clId="{F5A6D1A1-3D1E-436C-A832-A5BE69285D86}" dt="2023-04-17T14:58:45.601" v="874" actId="1035"/>
          <ac:spMkLst>
            <pc:docMk/>
            <pc:sldMk cId="4218392541" sldId="268"/>
            <ac:spMk id="44" creationId="{85D162DC-0919-69DC-7111-F8E6E63B79AC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55" creationId="{25003AE5-8B76-375F-452E-3DB8D04AA53D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59" creationId="{F97DA598-3702-D461-1B17-071183030CF8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0" creationId="{D7CDC3CE-F330-0FE1-2EF8-F3E3CA9A0CDC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1" creationId="{395865CC-B253-C418-D241-4F6E691616C1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2" creationId="{36FE79E9-0838-2111-F022-0409D9D4FDA2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3" creationId="{21504633-1AC1-25D4-017A-C267145F3A41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4" creationId="{093AC492-A478-5F0D-9520-525317D30EAB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5" creationId="{56B37508-622E-1BC9-8BB2-FF0652C2A435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6" creationId="{BE8E4B75-B093-992B-9C5B-5431ED753AA1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7" creationId="{5EEED6A1-A9C4-1456-F695-04EA502ABA17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8" creationId="{19A9E013-16B5-700E-1A36-F1CA26BEABAA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69" creationId="{85B0B424-9AB2-22FF-975D-C75711D2A6E7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70" creationId="{F383E494-7CB5-9BA3-6458-FFA51549EC18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71" creationId="{4134E289-BB9C-469E-2CEB-5B9F6A154740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78" creationId="{01670E4D-4037-CB27-3A24-4EB35CA94A39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79" creationId="{C606E7DB-B1E5-50B8-CC95-AE5DFE218619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80" creationId="{1C09A27D-4D37-AE72-7B38-B238E4AD47D1}"/>
          </ac:spMkLst>
        </pc:spChg>
        <pc:spChg chg="mod">
          <ac:chgData name="Jeff Li" userId="994e0c36-52ca-4eb7-9ab7-26e80a15bd74" providerId="ADAL" clId="{F5A6D1A1-3D1E-436C-A832-A5BE69285D86}" dt="2023-04-17T14:21:23.070" v="448"/>
          <ac:spMkLst>
            <pc:docMk/>
            <pc:sldMk cId="4218392541" sldId="268"/>
            <ac:spMk id="81" creationId="{C5C26CD5-8AAD-2007-0C3C-523E9620FE65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06" creationId="{97CDB90D-0C3C-773E-89F8-F562BDE8F53B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07" creationId="{2B50E333-F482-62F7-A516-D95145792FEC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08" creationId="{EE15F3F7-714D-C5B9-ED12-2F24BCC9BC23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09" creationId="{7791DF11-D114-D94D-19F2-E8BFAD9BDE44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0" creationId="{33EB5157-6FBB-720F-5545-307C33CAF992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1" creationId="{43A08D37-757B-F3FB-30EE-A13E9D825E43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2" creationId="{96832D9D-A00C-0765-5F37-0A25DEE6BA5F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3" creationId="{B65E8880-D02F-D4E0-3993-736E4137CF9E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4" creationId="{2A759C36-EFB2-FA95-F8B8-86BA0B4405BB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5" creationId="{1887CF8E-4F18-7C1C-9308-DB20F64E51D0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6" creationId="{864E3C2E-598D-46F6-049A-A5A6117F5ED1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7" creationId="{671518EA-4536-55B2-393F-05459270737C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8" creationId="{67CA185A-917D-51BF-8D25-D69CF2666916}"/>
          </ac:spMkLst>
        </pc:spChg>
        <pc:spChg chg="add mod topLvl">
          <ac:chgData name="Jeff Li" userId="994e0c36-52ca-4eb7-9ab7-26e80a15bd74" providerId="ADAL" clId="{F5A6D1A1-3D1E-436C-A832-A5BE69285D86}" dt="2023-04-17T14:57:42.021" v="852" actId="164"/>
          <ac:spMkLst>
            <pc:docMk/>
            <pc:sldMk cId="4218392541" sldId="268"/>
            <ac:spMk id="119" creationId="{9C926ECB-15E1-9508-9B2F-00F684D76A76}"/>
          </ac:spMkLst>
        </pc:spChg>
        <pc:spChg chg="add del mod topLvl">
          <ac:chgData name="Jeff Li" userId="994e0c36-52ca-4eb7-9ab7-26e80a15bd74" providerId="ADAL" clId="{F5A6D1A1-3D1E-436C-A832-A5BE69285D86}" dt="2023-04-17T14:56:08.182" v="829" actId="478"/>
          <ac:spMkLst>
            <pc:docMk/>
            <pc:sldMk cId="4218392541" sldId="268"/>
            <ac:spMk id="123" creationId="{140EA936-BDEF-0433-05FA-1ABCBEEC9176}"/>
          </ac:spMkLst>
        </pc:spChg>
        <pc:spChg chg="add del mod topLvl">
          <ac:chgData name="Jeff Li" userId="994e0c36-52ca-4eb7-9ab7-26e80a15bd74" providerId="ADAL" clId="{F5A6D1A1-3D1E-436C-A832-A5BE69285D86}" dt="2023-04-17T14:56:11.104" v="831" actId="478"/>
          <ac:spMkLst>
            <pc:docMk/>
            <pc:sldMk cId="4218392541" sldId="268"/>
            <ac:spMk id="124" creationId="{D0EAAE4E-9614-6B17-0517-C8CDF5ED0D89}"/>
          </ac:spMkLst>
        </pc:spChg>
        <pc:spChg chg="add del mod topLvl">
          <ac:chgData name="Jeff Li" userId="994e0c36-52ca-4eb7-9ab7-26e80a15bd74" providerId="ADAL" clId="{F5A6D1A1-3D1E-436C-A832-A5BE69285D86}" dt="2023-04-17T14:56:12.489" v="833" actId="478"/>
          <ac:spMkLst>
            <pc:docMk/>
            <pc:sldMk cId="4218392541" sldId="268"/>
            <ac:spMk id="125" creationId="{9E73BB07-0F34-6133-991B-5A64CA2344F0}"/>
          </ac:spMkLst>
        </pc:spChg>
        <pc:spChg chg="add del mod topLvl">
          <ac:chgData name="Jeff Li" userId="994e0c36-52ca-4eb7-9ab7-26e80a15bd74" providerId="ADAL" clId="{F5A6D1A1-3D1E-436C-A832-A5BE69285D86}" dt="2023-04-17T14:56:05.055" v="826" actId="478"/>
          <ac:spMkLst>
            <pc:docMk/>
            <pc:sldMk cId="4218392541" sldId="268"/>
            <ac:spMk id="126" creationId="{369A67CE-67CF-A0E7-D1A7-71ED94D41A04}"/>
          </ac:spMkLst>
        </pc:spChg>
        <pc:spChg chg="add del mod topLvl">
          <ac:chgData name="Jeff Li" userId="994e0c36-52ca-4eb7-9ab7-26e80a15bd74" providerId="ADAL" clId="{F5A6D1A1-3D1E-436C-A832-A5BE69285D86}" dt="2023-04-17T14:57:23.081" v="849" actId="478"/>
          <ac:spMkLst>
            <pc:docMk/>
            <pc:sldMk cId="4218392541" sldId="268"/>
            <ac:spMk id="128" creationId="{C84E5041-1F5B-216D-DC4E-185FEABD3681}"/>
          </ac:spMkLst>
        </pc:spChg>
        <pc:spChg chg="add del mod topLvl">
          <ac:chgData name="Jeff Li" userId="994e0c36-52ca-4eb7-9ab7-26e80a15bd74" providerId="ADAL" clId="{F5A6D1A1-3D1E-436C-A832-A5BE69285D86}" dt="2023-04-17T14:56:09.257" v="830" actId="478"/>
          <ac:spMkLst>
            <pc:docMk/>
            <pc:sldMk cId="4218392541" sldId="268"/>
            <ac:spMk id="129" creationId="{59DB7C0F-10D3-1B1A-4EF8-41817304517A}"/>
          </ac:spMkLst>
        </pc:spChg>
        <pc:spChg chg="add mod">
          <ac:chgData name="Jeff Li" userId="994e0c36-52ca-4eb7-9ab7-26e80a15bd74" providerId="ADAL" clId="{F5A6D1A1-3D1E-436C-A832-A5BE69285D86}" dt="2023-04-17T14:54:52.258" v="809" actId="164"/>
          <ac:spMkLst>
            <pc:docMk/>
            <pc:sldMk cId="4218392541" sldId="268"/>
            <ac:spMk id="137" creationId="{9B96EB49-5101-B4EB-13B1-488B5D1CA1E5}"/>
          </ac:spMkLst>
        </pc:spChg>
        <pc:spChg chg="add del mod">
          <ac:chgData name="Jeff Li" userId="994e0c36-52ca-4eb7-9ab7-26e80a15bd74" providerId="ADAL" clId="{F5A6D1A1-3D1E-436C-A832-A5BE69285D86}" dt="2023-04-17T14:53:59.028" v="805" actId="478"/>
          <ac:spMkLst>
            <pc:docMk/>
            <pc:sldMk cId="4218392541" sldId="268"/>
            <ac:spMk id="144" creationId="{0C957602-2185-B223-C411-AA219C80AE6E}"/>
          </ac:spMkLst>
        </pc:spChg>
        <pc:spChg chg="add mod">
          <ac:chgData name="Jeff Li" userId="994e0c36-52ca-4eb7-9ab7-26e80a15bd74" providerId="ADAL" clId="{F5A6D1A1-3D1E-436C-A832-A5BE69285D86}" dt="2023-04-17T14:59:05.363" v="881" actId="1076"/>
          <ac:spMkLst>
            <pc:docMk/>
            <pc:sldMk cId="4218392541" sldId="268"/>
            <ac:spMk id="151" creationId="{2F623B6A-073F-BA1C-386D-9F4EEB316867}"/>
          </ac:spMkLst>
        </pc:spChg>
        <pc:grpChg chg="add del mod">
          <ac:chgData name="Jeff Li" userId="994e0c36-52ca-4eb7-9ab7-26e80a15bd74" providerId="ADAL" clId="{F5A6D1A1-3D1E-436C-A832-A5BE69285D86}" dt="2023-04-17T14:21:27.029" v="451"/>
          <ac:grpSpMkLst>
            <pc:docMk/>
            <pc:sldMk cId="4218392541" sldId="268"/>
            <ac:grpSpMk id="48" creationId="{25190C1A-A1FF-0BF5-5D98-7E7D0FBBECB7}"/>
          </ac:grpSpMkLst>
        </pc:grpChg>
        <pc:grpChg chg="add del mod">
          <ac:chgData name="Jeff Li" userId="994e0c36-52ca-4eb7-9ab7-26e80a15bd74" providerId="ADAL" clId="{F5A6D1A1-3D1E-436C-A832-A5BE69285D86}" dt="2023-04-17T14:55:41.340" v="822" actId="165"/>
          <ac:grpSpMkLst>
            <pc:docMk/>
            <pc:sldMk cId="4218392541" sldId="268"/>
            <ac:grpSpMk id="136" creationId="{E3AD7339-5A5E-6813-7D86-AB8AFC076C24}"/>
          </ac:grpSpMkLst>
        </pc:grpChg>
        <pc:grpChg chg="add mod">
          <ac:chgData name="Jeff Li" userId="994e0c36-52ca-4eb7-9ab7-26e80a15bd74" providerId="ADAL" clId="{F5A6D1A1-3D1E-436C-A832-A5BE69285D86}" dt="2023-04-17T14:55:14.831" v="813" actId="1076"/>
          <ac:grpSpMkLst>
            <pc:docMk/>
            <pc:sldMk cId="4218392541" sldId="268"/>
            <ac:grpSpMk id="145" creationId="{98AB41C1-5389-C3BD-3BBF-18ABAA005027}"/>
          </ac:grpSpMkLst>
        </pc:grpChg>
        <pc:grpChg chg="add mod">
          <ac:chgData name="Jeff Li" userId="994e0c36-52ca-4eb7-9ab7-26e80a15bd74" providerId="ADAL" clId="{F5A6D1A1-3D1E-436C-A832-A5BE69285D86}" dt="2023-04-17T14:58:57.313" v="880" actId="1076"/>
          <ac:grpSpMkLst>
            <pc:docMk/>
            <pc:sldMk cId="4218392541" sldId="268"/>
            <ac:grpSpMk id="150" creationId="{9748B6E9-FBFC-DD95-621D-76F3EE1EE304}"/>
          </ac:grpSpMkLst>
        </pc:grpChg>
        <pc:graphicFrameChg chg="add del mod">
          <ac:chgData name="Jeff Li" userId="994e0c36-52ca-4eb7-9ab7-26e80a15bd74" providerId="ADAL" clId="{F5A6D1A1-3D1E-436C-A832-A5BE69285D86}" dt="2023-04-17T14:28:18.232" v="492"/>
          <ac:graphicFrameMkLst>
            <pc:docMk/>
            <pc:sldMk cId="4218392541" sldId="268"/>
            <ac:graphicFrameMk id="86" creationId="{6C397FA2-9157-A765-614C-2BDB013394B6}"/>
          </ac:graphicFrameMkLst>
        </pc:graphicFrameChg>
        <pc:graphicFrameChg chg="add del mod">
          <ac:chgData name="Jeff Li" userId="994e0c36-52ca-4eb7-9ab7-26e80a15bd74" providerId="ADAL" clId="{F5A6D1A1-3D1E-436C-A832-A5BE69285D86}" dt="2023-04-17T14:31:42.891" v="500"/>
          <ac:graphicFrameMkLst>
            <pc:docMk/>
            <pc:sldMk cId="4218392541" sldId="268"/>
            <ac:graphicFrameMk id="89" creationId="{460AC7B2-7EEC-2EC7-BEB1-38496D3E4E90}"/>
          </ac:graphicFrameMkLst>
        </pc:graphicFrameChg>
        <pc:graphicFrameChg chg="add del mod">
          <ac:chgData name="Jeff Li" userId="994e0c36-52ca-4eb7-9ab7-26e80a15bd74" providerId="ADAL" clId="{F5A6D1A1-3D1E-436C-A832-A5BE69285D86}" dt="2023-04-17T14:36:46.138" v="526"/>
          <ac:graphicFrameMkLst>
            <pc:docMk/>
            <pc:sldMk cId="4218392541" sldId="268"/>
            <ac:graphicFrameMk id="93" creationId="{D6F4CD1A-97BA-B8F0-FC90-72C61D7DA262}"/>
          </ac:graphicFrameMkLst>
        </pc:graphicFrameChg>
        <pc:graphicFrameChg chg="add del mod">
          <ac:chgData name="Jeff Li" userId="994e0c36-52ca-4eb7-9ab7-26e80a15bd74" providerId="ADAL" clId="{F5A6D1A1-3D1E-436C-A832-A5BE69285D86}" dt="2023-04-17T14:42:35.666" v="600"/>
          <ac:graphicFrameMkLst>
            <pc:docMk/>
            <pc:sldMk cId="4218392541" sldId="268"/>
            <ac:graphicFrameMk id="96" creationId="{687192E1-D129-EA49-1A5C-2C612C7DD7C0}"/>
          </ac:graphicFrameMkLst>
        </pc:graphicFrameChg>
        <pc:picChg chg="del">
          <ac:chgData name="Jeff Li" userId="994e0c36-52ca-4eb7-9ab7-26e80a15bd74" providerId="ADAL" clId="{F5A6D1A1-3D1E-436C-A832-A5BE69285D86}" dt="2023-04-17T14:52:17.220" v="793" actId="478"/>
          <ac:picMkLst>
            <pc:docMk/>
            <pc:sldMk cId="4218392541" sldId="268"/>
            <ac:picMk id="2" creationId="{B9FC3FB3-0D1C-9615-00C4-998955CDF835}"/>
          </ac:picMkLst>
        </pc:picChg>
        <pc:picChg chg="del">
          <ac:chgData name="Jeff Li" userId="994e0c36-52ca-4eb7-9ab7-26e80a15bd74" providerId="ADAL" clId="{F5A6D1A1-3D1E-436C-A832-A5BE69285D86}" dt="2023-04-17T14:52:17.220" v="793" actId="478"/>
          <ac:picMkLst>
            <pc:docMk/>
            <pc:sldMk cId="4218392541" sldId="268"/>
            <ac:picMk id="3" creationId="{228A1B0E-B780-9D31-79E8-7B6B552A7879}"/>
          </ac:picMkLst>
        </pc:picChg>
        <pc:picChg chg="del">
          <ac:chgData name="Jeff Li" userId="994e0c36-52ca-4eb7-9ab7-26e80a15bd74" providerId="ADAL" clId="{F5A6D1A1-3D1E-436C-A832-A5BE69285D86}" dt="2023-04-17T14:16:54.629" v="404" actId="478"/>
          <ac:picMkLst>
            <pc:docMk/>
            <pc:sldMk cId="4218392541" sldId="268"/>
            <ac:picMk id="7" creationId="{82B70CCF-1991-22B0-CC67-FB65D8B8E418}"/>
          </ac:picMkLst>
        </pc:picChg>
        <pc:picChg chg="del">
          <ac:chgData name="Jeff Li" userId="994e0c36-52ca-4eb7-9ab7-26e80a15bd74" providerId="ADAL" clId="{F5A6D1A1-3D1E-436C-A832-A5BE69285D86}" dt="2023-04-17T14:21:05.471" v="442" actId="478"/>
          <ac:picMkLst>
            <pc:docMk/>
            <pc:sldMk cId="4218392541" sldId="268"/>
            <ac:picMk id="8" creationId="{11C1D0CC-8EF4-50A1-FC9E-8164F9AD082F}"/>
          </ac:picMkLst>
        </pc:picChg>
        <pc:picChg chg="del">
          <ac:chgData name="Jeff Li" userId="994e0c36-52ca-4eb7-9ab7-26e80a15bd74" providerId="ADAL" clId="{F5A6D1A1-3D1E-436C-A832-A5BE69285D86}" dt="2023-04-17T14:21:05.471" v="442" actId="478"/>
          <ac:picMkLst>
            <pc:docMk/>
            <pc:sldMk cId="4218392541" sldId="268"/>
            <ac:picMk id="10" creationId="{C37AE949-A573-21B8-5DC0-53C5E9DBB22B}"/>
          </ac:picMkLst>
        </pc:picChg>
        <pc:picChg chg="add mod">
          <ac:chgData name="Jeff Li" userId="994e0c36-52ca-4eb7-9ab7-26e80a15bd74" providerId="ADAL" clId="{F5A6D1A1-3D1E-436C-A832-A5BE69285D86}" dt="2023-04-17T14:46:18.933" v="659" actId="1076"/>
          <ac:picMkLst>
            <pc:docMk/>
            <pc:sldMk cId="4218392541" sldId="268"/>
            <ac:picMk id="28" creationId="{D7A26A8B-9DA5-329A-09EC-F447144427EA}"/>
          </ac:picMkLst>
        </pc:picChg>
        <pc:picChg chg="add mod">
          <ac:chgData name="Jeff Li" userId="994e0c36-52ca-4eb7-9ab7-26e80a15bd74" providerId="ADAL" clId="{F5A6D1A1-3D1E-436C-A832-A5BE69285D86}" dt="2023-04-17T14:46:33.547" v="663" actId="1076"/>
          <ac:picMkLst>
            <pc:docMk/>
            <pc:sldMk cId="4218392541" sldId="268"/>
            <ac:picMk id="29" creationId="{A104D49B-09B0-BB6B-F981-5A335F010287}"/>
          </ac:picMkLst>
        </pc:picChg>
        <pc:picChg chg="add mod">
          <ac:chgData name="Jeff Li" userId="994e0c36-52ca-4eb7-9ab7-26e80a15bd74" providerId="ADAL" clId="{F5A6D1A1-3D1E-436C-A832-A5BE69285D86}" dt="2023-04-17T14:46:22.914" v="661" actId="1076"/>
          <ac:picMkLst>
            <pc:docMk/>
            <pc:sldMk cId="4218392541" sldId="268"/>
            <ac:picMk id="30" creationId="{ABD21F6F-738F-A2F3-A9D8-B1DC229FEC03}"/>
          </ac:picMkLst>
        </pc:picChg>
        <pc:picChg chg="add mod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31" creationId="{F219879C-9213-DD0E-014F-A2E63939B596}"/>
          </ac:picMkLst>
        </pc:picChg>
        <pc:picChg chg="add mod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32" creationId="{0E05285D-10E7-97A3-0409-853060F52CFF}"/>
          </ac:picMkLst>
        </pc:picChg>
        <pc:picChg chg="add mod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33" creationId="{72670B5A-A568-BBE0-4A75-8F5FC4D39CF2}"/>
          </ac:picMkLst>
        </pc:picChg>
        <pc:picChg chg="add mod">
          <ac:chgData name="Jeff Li" userId="994e0c36-52ca-4eb7-9ab7-26e80a15bd74" providerId="ADAL" clId="{F5A6D1A1-3D1E-436C-A832-A5BE69285D86}" dt="2023-04-17T14:49:19.649" v="751" actId="14100"/>
          <ac:picMkLst>
            <pc:docMk/>
            <pc:sldMk cId="4218392541" sldId="268"/>
            <ac:picMk id="37" creationId="{CFF011FC-D150-3D89-6400-E840D30A09E1}"/>
          </ac:picMkLst>
        </pc:picChg>
        <pc:picChg chg="add mod">
          <ac:chgData name="Jeff Li" userId="994e0c36-52ca-4eb7-9ab7-26e80a15bd74" providerId="ADAL" clId="{F5A6D1A1-3D1E-436C-A832-A5BE69285D86}" dt="2023-04-17T14:49:19.649" v="751" actId="14100"/>
          <ac:picMkLst>
            <pc:docMk/>
            <pc:sldMk cId="4218392541" sldId="268"/>
            <ac:picMk id="38" creationId="{F8EA9223-8859-2482-3C97-F1C1E30E534C}"/>
          </ac:picMkLst>
        </pc:picChg>
        <pc:picChg chg="add mod">
          <ac:chgData name="Jeff Li" userId="994e0c36-52ca-4eb7-9ab7-26e80a15bd74" providerId="ADAL" clId="{F5A6D1A1-3D1E-436C-A832-A5BE69285D86}" dt="2023-04-17T14:49:19.649" v="751" actId="14100"/>
          <ac:picMkLst>
            <pc:docMk/>
            <pc:sldMk cId="4218392541" sldId="268"/>
            <ac:picMk id="39" creationId="{A3C8997B-D76E-5F66-D63B-AF390901DB0B}"/>
          </ac:picMkLst>
        </pc:picChg>
        <pc:picChg chg="del">
          <ac:chgData name="Jeff Li" userId="994e0c36-52ca-4eb7-9ab7-26e80a15bd74" providerId="ADAL" clId="{F5A6D1A1-3D1E-436C-A832-A5BE69285D86}" dt="2023-04-17T14:16:17.612" v="396" actId="478"/>
          <ac:picMkLst>
            <pc:docMk/>
            <pc:sldMk cId="4218392541" sldId="268"/>
            <ac:picMk id="40" creationId="{474A48F4-7A1C-EC59-63A1-86E3F8BA9E3C}"/>
          </ac:picMkLst>
        </pc:picChg>
        <pc:picChg chg="del">
          <ac:chgData name="Jeff Li" userId="994e0c36-52ca-4eb7-9ab7-26e80a15bd74" providerId="ADAL" clId="{F5A6D1A1-3D1E-436C-A832-A5BE69285D86}" dt="2023-04-17T14:15:45.260" v="389" actId="478"/>
          <ac:picMkLst>
            <pc:docMk/>
            <pc:sldMk cId="4218392541" sldId="268"/>
            <ac:picMk id="41" creationId="{5D4E713A-C491-AD0E-B4C2-43E0FD12385E}"/>
          </ac:picMkLst>
        </pc:picChg>
        <pc:picChg chg="del">
          <ac:chgData name="Jeff Li" userId="994e0c36-52ca-4eb7-9ab7-26e80a15bd74" providerId="ADAL" clId="{F5A6D1A1-3D1E-436C-A832-A5BE69285D86}" dt="2023-04-17T14:15:09.815" v="379" actId="478"/>
          <ac:picMkLst>
            <pc:docMk/>
            <pc:sldMk cId="4218392541" sldId="268"/>
            <ac:picMk id="42" creationId="{DD10B3DB-2E65-3077-FE69-E435CB53BBD3}"/>
          </ac:picMkLst>
        </pc:picChg>
        <pc:picChg chg="del mod">
          <ac:chgData name="Jeff Li" userId="994e0c36-52ca-4eb7-9ab7-26e80a15bd74" providerId="ADAL" clId="{F5A6D1A1-3D1E-436C-A832-A5BE69285D86}" dt="2023-04-17T14:21:05.471" v="442" actId="478"/>
          <ac:picMkLst>
            <pc:docMk/>
            <pc:sldMk cId="4218392541" sldId="268"/>
            <ac:picMk id="46" creationId="{10C1F341-F1CD-53AA-1B13-8B6ECBF1C4E7}"/>
          </ac:picMkLst>
        </pc:picChg>
        <pc:picChg chg="add mod">
          <ac:chgData name="Jeff Li" userId="994e0c36-52ca-4eb7-9ab7-26e80a15bd74" providerId="ADAL" clId="{F5A6D1A1-3D1E-436C-A832-A5BE69285D86}" dt="2023-04-17T14:46:03.472" v="655" actId="14100"/>
          <ac:picMkLst>
            <pc:docMk/>
            <pc:sldMk cId="4218392541" sldId="268"/>
            <ac:picMk id="47" creationId="{C27F92CF-2FA1-897B-7970-E2D544B0FDE6}"/>
          </ac:picMkLst>
        </pc:picChg>
        <pc:picChg chg="del">
          <ac:chgData name="Jeff Li" userId="994e0c36-52ca-4eb7-9ab7-26e80a15bd74" providerId="ADAL" clId="{F5A6D1A1-3D1E-436C-A832-A5BE69285D86}" dt="2023-04-17T14:16:17.612" v="396" actId="478"/>
          <ac:picMkLst>
            <pc:docMk/>
            <pc:sldMk cId="4218392541" sldId="268"/>
            <ac:picMk id="49" creationId="{47945126-80DC-08B5-B6B0-E21BE84B22F2}"/>
          </ac:picMkLst>
        </pc:picChg>
        <pc:picChg chg="del">
          <ac:chgData name="Jeff Li" userId="994e0c36-52ca-4eb7-9ab7-26e80a15bd74" providerId="ADAL" clId="{F5A6D1A1-3D1E-436C-A832-A5BE69285D86}" dt="2023-04-17T14:16:17.612" v="396" actId="478"/>
          <ac:picMkLst>
            <pc:docMk/>
            <pc:sldMk cId="4218392541" sldId="268"/>
            <ac:picMk id="50" creationId="{28F8F3B1-9ADD-D5BF-BAF6-3F787B8226FE}"/>
          </ac:picMkLst>
        </pc:picChg>
        <pc:picChg chg="del">
          <ac:chgData name="Jeff Li" userId="994e0c36-52ca-4eb7-9ab7-26e80a15bd74" providerId="ADAL" clId="{F5A6D1A1-3D1E-436C-A832-A5BE69285D86}" dt="2023-04-17T14:16:17.612" v="396" actId="478"/>
          <ac:picMkLst>
            <pc:docMk/>
            <pc:sldMk cId="4218392541" sldId="268"/>
            <ac:picMk id="51" creationId="{13B5AF46-75E7-DE8E-37A8-4CBD8B38A192}"/>
          </ac:picMkLst>
        </pc:picChg>
        <pc:picChg chg="del">
          <ac:chgData name="Jeff Li" userId="994e0c36-52ca-4eb7-9ab7-26e80a15bd74" providerId="ADAL" clId="{F5A6D1A1-3D1E-436C-A832-A5BE69285D86}" dt="2023-04-17T14:15:45.260" v="389" actId="478"/>
          <ac:picMkLst>
            <pc:docMk/>
            <pc:sldMk cId="4218392541" sldId="268"/>
            <ac:picMk id="52" creationId="{1ED4E949-86F0-44C0-CCD2-DB6E34E56855}"/>
          </ac:picMkLst>
        </pc:picChg>
        <pc:picChg chg="del">
          <ac:chgData name="Jeff Li" userId="994e0c36-52ca-4eb7-9ab7-26e80a15bd74" providerId="ADAL" clId="{F5A6D1A1-3D1E-436C-A832-A5BE69285D86}" dt="2023-04-17T14:15:45.260" v="389" actId="478"/>
          <ac:picMkLst>
            <pc:docMk/>
            <pc:sldMk cId="4218392541" sldId="268"/>
            <ac:picMk id="53" creationId="{7D172796-0AFA-FA54-71F8-1F4E36C93D2C}"/>
          </ac:picMkLst>
        </pc:picChg>
        <pc:picChg chg="del">
          <ac:chgData name="Jeff Li" userId="994e0c36-52ca-4eb7-9ab7-26e80a15bd74" providerId="ADAL" clId="{F5A6D1A1-3D1E-436C-A832-A5BE69285D86}" dt="2023-04-17T14:15:45.260" v="389" actId="478"/>
          <ac:picMkLst>
            <pc:docMk/>
            <pc:sldMk cId="4218392541" sldId="268"/>
            <ac:picMk id="54" creationId="{6441E41F-E266-4B7F-3CCB-D32D2EF11F46}"/>
          </ac:picMkLst>
        </pc:picChg>
        <pc:picChg chg="del">
          <ac:chgData name="Jeff Li" userId="994e0c36-52ca-4eb7-9ab7-26e80a15bd74" providerId="ADAL" clId="{F5A6D1A1-3D1E-436C-A832-A5BE69285D86}" dt="2023-04-17T14:15:12.507" v="380" actId="478"/>
          <ac:picMkLst>
            <pc:docMk/>
            <pc:sldMk cId="4218392541" sldId="268"/>
            <ac:picMk id="56" creationId="{27FE6A12-08FD-CF82-5A79-1FCB6CC8BBFB}"/>
          </ac:picMkLst>
        </pc:picChg>
        <pc:picChg chg="del">
          <ac:chgData name="Jeff Li" userId="994e0c36-52ca-4eb7-9ab7-26e80a15bd74" providerId="ADAL" clId="{F5A6D1A1-3D1E-436C-A832-A5BE69285D86}" dt="2023-04-17T14:15:09.815" v="379" actId="478"/>
          <ac:picMkLst>
            <pc:docMk/>
            <pc:sldMk cId="4218392541" sldId="268"/>
            <ac:picMk id="57" creationId="{9FBA52CC-FBB8-4B0C-4539-31514CEB6ABC}"/>
          </ac:picMkLst>
        </pc:picChg>
        <pc:picChg chg="del">
          <ac:chgData name="Jeff Li" userId="994e0c36-52ca-4eb7-9ab7-26e80a15bd74" providerId="ADAL" clId="{F5A6D1A1-3D1E-436C-A832-A5BE69285D86}" dt="2023-04-17T14:15:09.815" v="379" actId="478"/>
          <ac:picMkLst>
            <pc:docMk/>
            <pc:sldMk cId="4218392541" sldId="268"/>
            <ac:picMk id="58" creationId="{951C7199-9E07-6EF3-738A-53CFA4D2D263}"/>
          </ac:picMkLst>
        </pc:picChg>
        <pc:picChg chg="mod">
          <ac:chgData name="Jeff Li" userId="994e0c36-52ca-4eb7-9ab7-26e80a15bd74" providerId="ADAL" clId="{F5A6D1A1-3D1E-436C-A832-A5BE69285D86}" dt="2023-04-17T14:46:09.554" v="656" actId="552"/>
          <ac:picMkLst>
            <pc:docMk/>
            <pc:sldMk cId="4218392541" sldId="268"/>
            <ac:picMk id="85" creationId="{C80A0C39-7687-B4AC-C13A-A332DB939509}"/>
          </ac:picMkLst>
        </pc:picChg>
        <pc:picChg chg="add del mod">
          <ac:chgData name="Jeff Li" userId="994e0c36-52ca-4eb7-9ab7-26e80a15bd74" providerId="ADAL" clId="{F5A6D1A1-3D1E-436C-A832-A5BE69285D86}" dt="2023-04-17T14:28:21.475" v="497" actId="478"/>
          <ac:picMkLst>
            <pc:docMk/>
            <pc:sldMk cId="4218392541" sldId="268"/>
            <ac:picMk id="88" creationId="{C62E3070-DDBF-7C99-7FD8-85AE9FE5DA37}"/>
          </ac:picMkLst>
        </pc:picChg>
        <pc:picChg chg="add mod ord modCrop">
          <ac:chgData name="Jeff Li" userId="994e0c36-52ca-4eb7-9ab7-26e80a15bd74" providerId="ADAL" clId="{F5A6D1A1-3D1E-436C-A832-A5BE69285D86}" dt="2023-04-17T14:46:28.117" v="662" actId="1076"/>
          <ac:picMkLst>
            <pc:docMk/>
            <pc:sldMk cId="4218392541" sldId="268"/>
            <ac:picMk id="91" creationId="{3A852AB0-FF87-6B68-EFB5-FB8434D43357}"/>
          </ac:picMkLst>
        </pc:picChg>
        <pc:picChg chg="add del mod">
          <ac:chgData name="Jeff Li" userId="994e0c36-52ca-4eb7-9ab7-26e80a15bd74" providerId="ADAL" clId="{F5A6D1A1-3D1E-436C-A832-A5BE69285D86}" dt="2023-04-17T14:32:17.228" v="523" actId="478"/>
          <ac:picMkLst>
            <pc:docMk/>
            <pc:sldMk cId="4218392541" sldId="268"/>
            <ac:picMk id="92" creationId="{22D72EB4-D598-816A-D60F-94BF8B4507D1}"/>
          </ac:picMkLst>
        </pc:picChg>
        <pc:picChg chg="add mod ord modCrop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95" creationId="{CA1D2FBF-8B4D-46F5-F3B2-508F3E1BB260}"/>
          </ac:picMkLst>
        </pc:picChg>
        <pc:picChg chg="add mod ord modCrop">
          <ac:chgData name="Jeff Li" userId="994e0c36-52ca-4eb7-9ab7-26e80a15bd74" providerId="ADAL" clId="{F5A6D1A1-3D1E-436C-A832-A5BE69285D86}" dt="2023-04-17T14:49:19.649" v="751" actId="14100"/>
          <ac:picMkLst>
            <pc:docMk/>
            <pc:sldMk cId="4218392541" sldId="268"/>
            <ac:picMk id="98" creationId="{C8787334-55D2-A297-28CE-CFFD2F626D5C}"/>
          </ac:picMkLst>
        </pc:picChg>
        <pc:picChg chg="mod">
          <ac:chgData name="Jeff Li" userId="994e0c36-52ca-4eb7-9ab7-26e80a15bd74" providerId="ADAL" clId="{F5A6D1A1-3D1E-436C-A832-A5BE69285D86}" dt="2023-04-17T14:48:13.651" v="741" actId="1035"/>
          <ac:picMkLst>
            <pc:docMk/>
            <pc:sldMk cId="4218392541" sldId="268"/>
            <ac:picMk id="99" creationId="{D4E2819D-7A76-642D-722B-45F81D4C9705}"/>
          </ac:picMkLst>
        </pc:picChg>
        <pc:picChg chg="mod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100" creationId="{C9057E67-F028-0056-F2F0-4C8E946A8D4A}"/>
          </ac:picMkLst>
        </pc:picChg>
        <pc:picChg chg="add mod">
          <ac:chgData name="Jeff Li" userId="994e0c36-52ca-4eb7-9ab7-26e80a15bd74" providerId="ADAL" clId="{F5A6D1A1-3D1E-436C-A832-A5BE69285D86}" dt="2023-04-17T14:48:43.092" v="744" actId="1036"/>
          <ac:picMkLst>
            <pc:docMk/>
            <pc:sldMk cId="4218392541" sldId="268"/>
            <ac:picMk id="101" creationId="{DBDA365A-0441-5F0D-2282-74E40C1B0334}"/>
          </ac:picMkLst>
        </pc:picChg>
        <pc:picChg chg="add mod">
          <ac:chgData name="Jeff Li" userId="994e0c36-52ca-4eb7-9ab7-26e80a15bd74" providerId="ADAL" clId="{F5A6D1A1-3D1E-436C-A832-A5BE69285D86}" dt="2023-04-17T14:48:13.651" v="741" actId="1035"/>
          <ac:picMkLst>
            <pc:docMk/>
            <pc:sldMk cId="4218392541" sldId="268"/>
            <ac:picMk id="102" creationId="{9E1E4A1D-40C3-3AD1-CB41-DD5AE5B9C940}"/>
          </ac:picMkLst>
        </pc:picChg>
        <pc:cxnChg chg="del">
          <ac:chgData name="Jeff Li" userId="994e0c36-52ca-4eb7-9ab7-26e80a15bd74" providerId="ADAL" clId="{F5A6D1A1-3D1E-436C-A832-A5BE69285D86}" dt="2023-04-17T14:52:39.391" v="794" actId="478"/>
          <ac:cxnSpMkLst>
            <pc:docMk/>
            <pc:sldMk cId="4218392541" sldId="268"/>
            <ac:cxnSpMk id="14" creationId="{A0300BCA-7CB3-64D6-8B3A-54FC34079FD6}"/>
          </ac:cxnSpMkLst>
        </pc:cxnChg>
        <pc:cxnChg chg="del">
          <ac:chgData name="Jeff Li" userId="994e0c36-52ca-4eb7-9ab7-26e80a15bd74" providerId="ADAL" clId="{F5A6D1A1-3D1E-436C-A832-A5BE69285D86}" dt="2023-04-17T14:52:39.391" v="794" actId="478"/>
          <ac:cxnSpMkLst>
            <pc:docMk/>
            <pc:sldMk cId="4218392541" sldId="268"/>
            <ac:cxnSpMk id="15" creationId="{3B1102EB-A078-2090-20CF-A50FE55D78AF}"/>
          </ac:cxnSpMkLst>
        </pc:cxnChg>
        <pc:cxnChg chg="mod">
          <ac:chgData name="Jeff Li" userId="994e0c36-52ca-4eb7-9ab7-26e80a15bd74" providerId="ADAL" clId="{F5A6D1A1-3D1E-436C-A832-A5BE69285D86}" dt="2023-04-17T14:55:27.814" v="821" actId="1038"/>
          <ac:cxnSpMkLst>
            <pc:docMk/>
            <pc:sldMk cId="4218392541" sldId="268"/>
            <ac:cxnSpMk id="20" creationId="{613B2D67-C71B-D457-2BF7-0DA84D7B6CF2}"/>
          </ac:cxnSpMkLst>
        </pc:cxnChg>
        <pc:cxnChg chg="del">
          <ac:chgData name="Jeff Li" userId="994e0c36-52ca-4eb7-9ab7-26e80a15bd74" providerId="ADAL" clId="{F5A6D1A1-3D1E-436C-A832-A5BE69285D86}" dt="2023-04-17T14:58:51.287" v="875" actId="478"/>
          <ac:cxnSpMkLst>
            <pc:docMk/>
            <pc:sldMk cId="4218392541" sldId="268"/>
            <ac:cxnSpMk id="21" creationId="{3677B500-8997-92C1-AFB6-17B38EE4677A}"/>
          </ac:cxnSpMkLst>
        </pc:cxnChg>
        <pc:cxnChg chg="mod">
          <ac:chgData name="Jeff Li" userId="994e0c36-52ca-4eb7-9ab7-26e80a15bd74" providerId="ADAL" clId="{F5A6D1A1-3D1E-436C-A832-A5BE69285D86}" dt="2023-04-17T14:58:45.601" v="874" actId="1035"/>
          <ac:cxnSpMkLst>
            <pc:docMk/>
            <pc:sldMk cId="4218392541" sldId="268"/>
            <ac:cxnSpMk id="45" creationId="{922E649D-7543-E924-A26A-3C7FC6BBFD31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2" creationId="{3AA15AE0-A1F3-A3BF-92BC-7A09C6F57BE1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3" creationId="{E95BA0CC-6203-B5DA-BD8B-FF5A593936A2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4" creationId="{18628DA9-F63D-B6EA-BCF3-CC00A10F3F88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5" creationId="{E4DFB18B-5CF1-94C6-FFCA-47158CE48482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6" creationId="{6972F9D8-8405-0BB3-8C04-26FC7CFB67F1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77" creationId="{3370E231-E2A8-A579-E61D-E6764655797E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82" creationId="{0065645B-A539-1B1E-2DC7-2A6DC929EAA3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83" creationId="{20FB5922-7A4E-00DF-AEAD-0B4D463D8DE2}"/>
          </ac:cxnSpMkLst>
        </pc:cxnChg>
        <pc:cxnChg chg="mod">
          <ac:chgData name="Jeff Li" userId="994e0c36-52ca-4eb7-9ab7-26e80a15bd74" providerId="ADAL" clId="{F5A6D1A1-3D1E-436C-A832-A5BE69285D86}" dt="2023-04-17T14:21:23.070" v="448"/>
          <ac:cxnSpMkLst>
            <pc:docMk/>
            <pc:sldMk cId="4218392541" sldId="268"/>
            <ac:cxnSpMk id="84" creationId="{F439C037-A903-9FC6-E183-57F3D07C21C4}"/>
          </ac:cxnSpMkLst>
        </pc:cxnChg>
        <pc:cxnChg chg="add mod topLvl">
          <ac:chgData name="Jeff Li" userId="994e0c36-52ca-4eb7-9ab7-26e80a15bd74" providerId="ADAL" clId="{F5A6D1A1-3D1E-436C-A832-A5BE69285D86}" dt="2023-04-17T14:57:42.021" v="852" actId="164"/>
          <ac:cxnSpMkLst>
            <pc:docMk/>
            <pc:sldMk cId="4218392541" sldId="268"/>
            <ac:cxnSpMk id="103" creationId="{EF2A021E-7E6F-A1A2-2785-E95060994C84}"/>
          </ac:cxnSpMkLst>
        </pc:cxnChg>
        <pc:cxnChg chg="add mod topLvl">
          <ac:chgData name="Jeff Li" userId="994e0c36-52ca-4eb7-9ab7-26e80a15bd74" providerId="ADAL" clId="{F5A6D1A1-3D1E-436C-A832-A5BE69285D86}" dt="2023-04-17T14:57:42.021" v="852" actId="164"/>
          <ac:cxnSpMkLst>
            <pc:docMk/>
            <pc:sldMk cId="4218392541" sldId="268"/>
            <ac:cxnSpMk id="104" creationId="{3EE9C58D-24A1-FE68-E680-5543D6A054D2}"/>
          </ac:cxnSpMkLst>
        </pc:cxnChg>
        <pc:cxnChg chg="add mod topLvl">
          <ac:chgData name="Jeff Li" userId="994e0c36-52ca-4eb7-9ab7-26e80a15bd74" providerId="ADAL" clId="{F5A6D1A1-3D1E-436C-A832-A5BE69285D86}" dt="2023-04-17T14:57:42.021" v="852" actId="164"/>
          <ac:cxnSpMkLst>
            <pc:docMk/>
            <pc:sldMk cId="4218392541" sldId="268"/>
            <ac:cxnSpMk id="105" creationId="{E8C2C5C1-D074-13A2-0585-499ABCDAEC9D}"/>
          </ac:cxnSpMkLst>
        </pc:cxnChg>
        <pc:cxnChg chg="add del mod topLvl">
          <ac:chgData name="Jeff Li" userId="994e0c36-52ca-4eb7-9ab7-26e80a15bd74" providerId="ADAL" clId="{F5A6D1A1-3D1E-436C-A832-A5BE69285D86}" dt="2023-04-17T14:56:06.184" v="827" actId="478"/>
          <ac:cxnSpMkLst>
            <pc:docMk/>
            <pc:sldMk cId="4218392541" sldId="268"/>
            <ac:cxnSpMk id="120" creationId="{98260FCF-FB64-4737-F9DC-720FC8518DB8}"/>
          </ac:cxnSpMkLst>
        </pc:cxnChg>
        <pc:cxnChg chg="add del mod topLvl">
          <ac:chgData name="Jeff Li" userId="994e0c36-52ca-4eb7-9ab7-26e80a15bd74" providerId="ADAL" clId="{F5A6D1A1-3D1E-436C-A832-A5BE69285D86}" dt="2023-04-17T14:56:11.784" v="832" actId="478"/>
          <ac:cxnSpMkLst>
            <pc:docMk/>
            <pc:sldMk cId="4218392541" sldId="268"/>
            <ac:cxnSpMk id="121" creationId="{E3824941-027F-F41A-7D19-4BC479E1B21C}"/>
          </ac:cxnSpMkLst>
        </pc:cxnChg>
        <pc:cxnChg chg="add del mod topLvl">
          <ac:chgData name="Jeff Li" userId="994e0c36-52ca-4eb7-9ab7-26e80a15bd74" providerId="ADAL" clId="{F5A6D1A1-3D1E-436C-A832-A5BE69285D86}" dt="2023-04-17T14:56:06.977" v="828" actId="478"/>
          <ac:cxnSpMkLst>
            <pc:docMk/>
            <pc:sldMk cId="4218392541" sldId="268"/>
            <ac:cxnSpMk id="122" creationId="{FDA0BE9E-89B8-E8FF-7865-EAF3AF1F5985}"/>
          </ac:cxnSpMkLst>
        </pc:cxnChg>
        <pc:cxnChg chg="add del mod topLvl">
          <ac:chgData name="Jeff Li" userId="994e0c36-52ca-4eb7-9ab7-26e80a15bd74" providerId="ADAL" clId="{F5A6D1A1-3D1E-436C-A832-A5BE69285D86}" dt="2023-04-17T14:56:03.343" v="825" actId="478"/>
          <ac:cxnSpMkLst>
            <pc:docMk/>
            <pc:sldMk cId="4218392541" sldId="268"/>
            <ac:cxnSpMk id="127" creationId="{5EAF5372-BC44-77E2-287B-4239EE0A894D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38" creationId="{5DC19C70-B511-C56B-972A-E06D9A082902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39" creationId="{1C9DB2AE-15C2-213A-43A2-8EDFF9D327EB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40" creationId="{E43B1D6B-6E4E-A721-BE20-D35E6AEFDBED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41" creationId="{43603F04-6C13-EB97-82B7-1CF51AB61407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42" creationId="{E5D43F31-D687-AA3D-CF0A-3028DE029EA2}"/>
          </ac:cxnSpMkLst>
        </pc:cxnChg>
        <pc:cxnChg chg="add mod">
          <ac:chgData name="Jeff Li" userId="994e0c36-52ca-4eb7-9ab7-26e80a15bd74" providerId="ADAL" clId="{F5A6D1A1-3D1E-436C-A832-A5BE69285D86}" dt="2023-04-17T14:54:52.258" v="809" actId="164"/>
          <ac:cxnSpMkLst>
            <pc:docMk/>
            <pc:sldMk cId="4218392541" sldId="268"/>
            <ac:cxnSpMk id="143" creationId="{E71D5A1C-1E74-57F6-33BD-107FD6D98562}"/>
          </ac:cxnSpMkLst>
        </pc:cxnChg>
      </pc:sldChg>
      <pc:sldChg chg="add del">
        <pc:chgData name="Jeff Li" userId="994e0c36-52ca-4eb7-9ab7-26e80a15bd74" providerId="ADAL" clId="{F5A6D1A1-3D1E-436C-A832-A5BE69285D86}" dt="2023-04-18T03:20:01.257" v="1594" actId="47"/>
        <pc:sldMkLst>
          <pc:docMk/>
          <pc:sldMk cId="852534042" sldId="269"/>
        </pc:sldMkLst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1605003304" sldId="269"/>
        </pc:sldMkLst>
      </pc:sldChg>
      <pc:sldChg chg="addSp delSp modSp new del mod">
        <pc:chgData name="Jeff Li" userId="994e0c36-52ca-4eb7-9ab7-26e80a15bd74" providerId="ADAL" clId="{F5A6D1A1-3D1E-436C-A832-A5BE69285D86}" dt="2023-04-17T14:51:08.780" v="791" actId="47"/>
        <pc:sldMkLst>
          <pc:docMk/>
          <pc:sldMk cId="3750790572" sldId="269"/>
        </pc:sldMkLst>
        <pc:spChg chg="del">
          <ac:chgData name="Jeff Li" userId="994e0c36-52ca-4eb7-9ab7-26e80a15bd74" providerId="ADAL" clId="{F5A6D1A1-3D1E-436C-A832-A5BE69285D86}" dt="2023-04-17T13:58:34.212" v="2" actId="478"/>
          <ac:spMkLst>
            <pc:docMk/>
            <pc:sldMk cId="3750790572" sldId="269"/>
            <ac:spMk id="2" creationId="{9796DFB3-3ABB-799E-E3BE-976804A205A1}"/>
          </ac:spMkLst>
        </pc:spChg>
        <pc:spChg chg="del">
          <ac:chgData name="Jeff Li" userId="994e0c36-52ca-4eb7-9ab7-26e80a15bd74" providerId="ADAL" clId="{F5A6D1A1-3D1E-436C-A832-A5BE69285D86}" dt="2023-04-17T13:58:34.212" v="2" actId="478"/>
          <ac:spMkLst>
            <pc:docMk/>
            <pc:sldMk cId="3750790572" sldId="269"/>
            <ac:spMk id="3" creationId="{FAEB2D15-43C3-C689-50A5-4BBDA86C4A68}"/>
          </ac:spMkLst>
        </pc:spChg>
        <pc:graphicFrameChg chg="add del mod">
          <ac:chgData name="Jeff Li" userId="994e0c36-52ca-4eb7-9ab7-26e80a15bd74" providerId="ADAL" clId="{F5A6D1A1-3D1E-436C-A832-A5BE69285D86}" dt="2023-04-17T13:58:35.182" v="5"/>
          <ac:graphicFrameMkLst>
            <pc:docMk/>
            <pc:sldMk cId="3750790572" sldId="269"/>
            <ac:graphicFrameMk id="4" creationId="{5E8861B1-4797-DA4D-BD0B-A27D5094EB7F}"/>
          </ac:graphicFrameMkLst>
        </pc:graphicFrameChg>
        <pc:picChg chg="add mod modCrop">
          <ac:chgData name="Jeff Li" userId="994e0c36-52ca-4eb7-9ab7-26e80a15bd74" providerId="ADAL" clId="{F5A6D1A1-3D1E-436C-A832-A5BE69285D86}" dt="2023-04-17T14:00:09.510" v="44" actId="1076"/>
          <ac:picMkLst>
            <pc:docMk/>
            <pc:sldMk cId="3750790572" sldId="269"/>
            <ac:picMk id="6" creationId="{B596647A-FD47-C3BE-8F55-9EA2E0C742D6}"/>
          </ac:picMkLst>
        </pc:picChg>
        <pc:picChg chg="add mod modCrop">
          <ac:chgData name="Jeff Li" userId="994e0c36-52ca-4eb7-9ab7-26e80a15bd74" providerId="ADAL" clId="{F5A6D1A1-3D1E-436C-A832-A5BE69285D86}" dt="2023-04-17T14:14:55.150" v="378" actId="14100"/>
          <ac:picMkLst>
            <pc:docMk/>
            <pc:sldMk cId="3750790572" sldId="269"/>
            <ac:picMk id="8" creationId="{673014A9-F1B1-43D3-16CC-700DA8FC68DA}"/>
          </ac:picMkLst>
        </pc:picChg>
        <pc:picChg chg="add mod modCrop">
          <ac:chgData name="Jeff Li" userId="994e0c36-52ca-4eb7-9ab7-26e80a15bd74" providerId="ADAL" clId="{F5A6D1A1-3D1E-436C-A832-A5BE69285D86}" dt="2023-04-17T14:00:06.917" v="42" actId="1076"/>
          <ac:picMkLst>
            <pc:docMk/>
            <pc:sldMk cId="3750790572" sldId="269"/>
            <ac:picMk id="10" creationId="{822805F3-08D4-9F1E-2B08-B365C9EE4E43}"/>
          </ac:picMkLst>
        </pc:picChg>
        <pc:picChg chg="add del mod">
          <ac:chgData name="Jeff Li" userId="994e0c36-52ca-4eb7-9ab7-26e80a15bd74" providerId="ADAL" clId="{F5A6D1A1-3D1E-436C-A832-A5BE69285D86}" dt="2023-04-17T13:58:46.947" v="16" actId="21"/>
          <ac:picMkLst>
            <pc:docMk/>
            <pc:sldMk cId="3750790572" sldId="269"/>
            <ac:picMk id="12" creationId="{D990DFF9-4122-12BA-ADB4-EA6A15A97E64}"/>
          </ac:picMkLst>
        </pc:picChg>
      </pc:sldChg>
      <pc:sldChg chg="addSp delSp modSp new del mod">
        <pc:chgData name="Jeff Li" userId="994e0c36-52ca-4eb7-9ab7-26e80a15bd74" providerId="ADAL" clId="{F5A6D1A1-3D1E-436C-A832-A5BE69285D86}" dt="2023-04-17T14:51:08.780" v="791" actId="47"/>
        <pc:sldMkLst>
          <pc:docMk/>
          <pc:sldMk cId="557300545" sldId="270"/>
        </pc:sldMkLst>
        <pc:spChg chg="del">
          <ac:chgData name="Jeff Li" userId="994e0c36-52ca-4eb7-9ab7-26e80a15bd74" providerId="ADAL" clId="{F5A6D1A1-3D1E-436C-A832-A5BE69285D86}" dt="2023-04-17T14:03:23.718" v="111" actId="478"/>
          <ac:spMkLst>
            <pc:docMk/>
            <pc:sldMk cId="557300545" sldId="270"/>
            <ac:spMk id="2" creationId="{B888217A-26F8-D5AF-CEBD-02CB41B07127}"/>
          </ac:spMkLst>
        </pc:spChg>
        <pc:spChg chg="del">
          <ac:chgData name="Jeff Li" userId="994e0c36-52ca-4eb7-9ab7-26e80a15bd74" providerId="ADAL" clId="{F5A6D1A1-3D1E-436C-A832-A5BE69285D86}" dt="2023-04-17T14:03:23.718" v="111" actId="478"/>
          <ac:spMkLst>
            <pc:docMk/>
            <pc:sldMk cId="557300545" sldId="270"/>
            <ac:spMk id="3" creationId="{70608900-3A2E-DE6E-2E64-28326B6FB783}"/>
          </ac:spMkLst>
        </pc:spChg>
        <pc:graphicFrameChg chg="add del mod">
          <ac:chgData name="Jeff Li" userId="994e0c36-52ca-4eb7-9ab7-26e80a15bd74" providerId="ADAL" clId="{F5A6D1A1-3D1E-436C-A832-A5BE69285D86}" dt="2023-04-17T14:03:27.850" v="114"/>
          <ac:graphicFrameMkLst>
            <pc:docMk/>
            <pc:sldMk cId="557300545" sldId="270"/>
            <ac:graphicFrameMk id="4" creationId="{9A85D55D-C881-31CA-586E-940DDBCEF0E8}"/>
          </ac:graphicFrameMkLst>
        </pc:graphicFrameChg>
        <pc:graphicFrameChg chg="add del mod">
          <ac:chgData name="Jeff Li" userId="994e0c36-52ca-4eb7-9ab7-26e80a15bd74" providerId="ADAL" clId="{F5A6D1A1-3D1E-436C-A832-A5BE69285D86}" dt="2023-04-17T14:09:34.637" v="215"/>
          <ac:graphicFrameMkLst>
            <pc:docMk/>
            <pc:sldMk cId="557300545" sldId="270"/>
            <ac:graphicFrameMk id="13" creationId="{3252CC72-DA11-4C8B-175A-6D9F62027104}"/>
          </ac:graphicFrameMkLst>
        </pc:graphicFrameChg>
        <pc:picChg chg="add mod modCrop">
          <ac:chgData name="Jeff Li" userId="994e0c36-52ca-4eb7-9ab7-26e80a15bd74" providerId="ADAL" clId="{F5A6D1A1-3D1E-436C-A832-A5BE69285D86}" dt="2023-04-17T14:14:44.750" v="376" actId="14100"/>
          <ac:picMkLst>
            <pc:docMk/>
            <pc:sldMk cId="557300545" sldId="270"/>
            <ac:picMk id="6" creationId="{BE1D7977-0725-0093-9577-DAED193F55D8}"/>
          </ac:picMkLst>
        </pc:picChg>
        <pc:picChg chg="add mod modCrop">
          <ac:chgData name="Jeff Li" userId="994e0c36-52ca-4eb7-9ab7-26e80a15bd74" providerId="ADAL" clId="{F5A6D1A1-3D1E-436C-A832-A5BE69285D86}" dt="2023-04-17T14:14:46.993" v="377" actId="14100"/>
          <ac:picMkLst>
            <pc:docMk/>
            <pc:sldMk cId="557300545" sldId="270"/>
            <ac:picMk id="8" creationId="{C690BCC1-F1D4-12CE-CD91-479ECF1B116B}"/>
          </ac:picMkLst>
        </pc:picChg>
        <pc:picChg chg="add del mod modCrop">
          <ac:chgData name="Jeff Li" userId="994e0c36-52ca-4eb7-9ab7-26e80a15bd74" providerId="ADAL" clId="{F5A6D1A1-3D1E-436C-A832-A5BE69285D86}" dt="2023-04-17T14:09:34.226" v="212" actId="478"/>
          <ac:picMkLst>
            <pc:docMk/>
            <pc:sldMk cId="557300545" sldId="270"/>
            <ac:picMk id="10" creationId="{15F779D6-E0A6-4058-5669-10354C703637}"/>
          </ac:picMkLst>
        </pc:picChg>
        <pc:picChg chg="add del mod">
          <ac:chgData name="Jeff Li" userId="994e0c36-52ca-4eb7-9ab7-26e80a15bd74" providerId="ADAL" clId="{F5A6D1A1-3D1E-436C-A832-A5BE69285D86}" dt="2023-04-17T14:03:31.303" v="120" actId="21"/>
          <ac:picMkLst>
            <pc:docMk/>
            <pc:sldMk cId="557300545" sldId="270"/>
            <ac:picMk id="12" creationId="{B3B481D4-4B64-75E0-A7D5-7B16D1D9D4DD}"/>
          </ac:picMkLst>
        </pc:picChg>
        <pc:picChg chg="add mod modCrop">
          <ac:chgData name="Jeff Li" userId="994e0c36-52ca-4eb7-9ab7-26e80a15bd74" providerId="ADAL" clId="{F5A6D1A1-3D1E-436C-A832-A5BE69285D86}" dt="2023-04-17T14:14:44.750" v="376" actId="14100"/>
          <ac:picMkLst>
            <pc:docMk/>
            <pc:sldMk cId="557300545" sldId="270"/>
            <ac:picMk id="15" creationId="{57F541C5-A410-E417-493C-173F052645F7}"/>
          </ac:picMkLst>
        </pc:picChg>
        <pc:picChg chg="add mod">
          <ac:chgData name="Jeff Li" userId="994e0c36-52ca-4eb7-9ab7-26e80a15bd74" providerId="ADAL" clId="{F5A6D1A1-3D1E-436C-A832-A5BE69285D86}" dt="2023-04-17T14:14:43.494" v="375" actId="571"/>
          <ac:picMkLst>
            <pc:docMk/>
            <pc:sldMk cId="557300545" sldId="270"/>
            <ac:picMk id="16" creationId="{CFC2006B-1C8B-53FE-3DEB-F47DB5E776E3}"/>
          </ac:picMkLst>
        </pc:picChg>
        <pc:picChg chg="add mod">
          <ac:chgData name="Jeff Li" userId="994e0c36-52ca-4eb7-9ab7-26e80a15bd74" providerId="ADAL" clId="{F5A6D1A1-3D1E-436C-A832-A5BE69285D86}" dt="2023-04-17T14:14:43.494" v="375" actId="571"/>
          <ac:picMkLst>
            <pc:docMk/>
            <pc:sldMk cId="557300545" sldId="270"/>
            <ac:picMk id="17" creationId="{88F1B15C-4870-F799-967F-1B48737D6A53}"/>
          </ac:picMkLst>
        </pc:picChg>
        <pc:picChg chg="add mod">
          <ac:chgData name="Jeff Li" userId="994e0c36-52ca-4eb7-9ab7-26e80a15bd74" providerId="ADAL" clId="{F5A6D1A1-3D1E-436C-A832-A5BE69285D86}" dt="2023-04-17T14:14:43.494" v="375" actId="571"/>
          <ac:picMkLst>
            <pc:docMk/>
            <pc:sldMk cId="557300545" sldId="270"/>
            <ac:picMk id="18" creationId="{F64890DB-5677-762B-3E28-56EA68E4560E}"/>
          </ac:picMkLst>
        </pc:picChg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1567048443" sldId="270"/>
        </pc:sldMkLst>
      </pc:sldChg>
      <pc:sldChg chg="addSp delSp modSp add mod ord">
        <pc:chgData name="Jeff Li" userId="994e0c36-52ca-4eb7-9ab7-26e80a15bd74" providerId="ADAL" clId="{F5A6D1A1-3D1E-436C-A832-A5BE69285D86}" dt="2023-04-18T03:58:29.014" v="1749" actId="1038"/>
        <pc:sldMkLst>
          <pc:docMk/>
          <pc:sldMk cId="2267382269" sldId="270"/>
        </pc:sldMkLst>
        <pc:spChg chg="mod">
          <ac:chgData name="Jeff Li" userId="994e0c36-52ca-4eb7-9ab7-26e80a15bd74" providerId="ADAL" clId="{F5A6D1A1-3D1E-436C-A832-A5BE69285D86}" dt="2023-04-18T03:08:11.216" v="1481" actId="14100"/>
          <ac:spMkLst>
            <pc:docMk/>
            <pc:sldMk cId="2267382269" sldId="270"/>
            <ac:spMk id="4" creationId="{30B64FF7-E407-FCE4-25A7-976B48B70BF1}"/>
          </ac:spMkLst>
        </pc:spChg>
        <pc:spChg chg="mod">
          <ac:chgData name="Jeff Li" userId="994e0c36-52ca-4eb7-9ab7-26e80a15bd74" providerId="ADAL" clId="{F5A6D1A1-3D1E-436C-A832-A5BE69285D86}" dt="2023-04-18T03:09:41.159" v="1553" actId="14100"/>
          <ac:spMkLst>
            <pc:docMk/>
            <pc:sldMk cId="2267382269" sldId="270"/>
            <ac:spMk id="5" creationId="{96318CAA-A929-0FC5-90CC-EF93166AE206}"/>
          </ac:spMkLst>
        </pc:spChg>
        <pc:spChg chg="del">
          <ac:chgData name="Jeff Li" userId="994e0c36-52ca-4eb7-9ab7-26e80a15bd74" providerId="ADAL" clId="{F5A6D1A1-3D1E-436C-A832-A5BE69285D86}" dt="2023-04-18T03:10:24.361" v="1593" actId="478"/>
          <ac:spMkLst>
            <pc:docMk/>
            <pc:sldMk cId="2267382269" sldId="270"/>
            <ac:spMk id="9" creationId="{E9A66748-2518-C163-20CC-E598F50F6E03}"/>
          </ac:spMkLst>
        </pc:spChg>
        <pc:spChg chg="add mod">
          <ac:chgData name="Jeff Li" userId="994e0c36-52ca-4eb7-9ab7-26e80a15bd74" providerId="ADAL" clId="{F5A6D1A1-3D1E-436C-A832-A5BE69285D86}" dt="2023-04-18T03:05:18.051" v="1388" actId="1035"/>
          <ac:spMkLst>
            <pc:docMk/>
            <pc:sldMk cId="2267382269" sldId="270"/>
            <ac:spMk id="17" creationId="{0292D118-C2E6-C01E-0C0C-3F7F98947052}"/>
          </ac:spMkLst>
        </pc:spChg>
        <pc:spChg chg="add mod">
          <ac:chgData name="Jeff Li" userId="994e0c36-52ca-4eb7-9ab7-26e80a15bd74" providerId="ADAL" clId="{F5A6D1A1-3D1E-436C-A832-A5BE69285D86}" dt="2023-04-18T03:05:52.597" v="1398" actId="1036"/>
          <ac:spMkLst>
            <pc:docMk/>
            <pc:sldMk cId="2267382269" sldId="270"/>
            <ac:spMk id="18" creationId="{7BA28DB7-0208-8BB0-6357-B027E62A7B06}"/>
          </ac:spMkLst>
        </pc:spChg>
        <pc:spChg chg="mod">
          <ac:chgData name="Jeff Li" userId="994e0c36-52ca-4eb7-9ab7-26e80a15bd74" providerId="ADAL" clId="{F5A6D1A1-3D1E-436C-A832-A5BE69285D86}" dt="2023-04-18T02:33:30.678" v="919" actId="164"/>
          <ac:spMkLst>
            <pc:docMk/>
            <pc:sldMk cId="2267382269" sldId="270"/>
            <ac:spMk id="19" creationId="{FB9BB01E-D4F1-D61C-AB32-6F674F9CCDBC}"/>
          </ac:spMkLst>
        </pc:spChg>
        <pc:spChg chg="add del mod">
          <ac:chgData name="Jeff Li" userId="994e0c36-52ca-4eb7-9ab7-26e80a15bd74" providerId="ADAL" clId="{F5A6D1A1-3D1E-436C-A832-A5BE69285D86}" dt="2023-04-18T02:46:30.009" v="1091" actId="478"/>
          <ac:spMkLst>
            <pc:docMk/>
            <pc:sldMk cId="2267382269" sldId="270"/>
            <ac:spMk id="21" creationId="{7DFABAEE-5FDB-B811-2580-694EF4B1E761}"/>
          </ac:spMkLst>
        </pc:spChg>
        <pc:spChg chg="add mod">
          <ac:chgData name="Jeff Li" userId="994e0c36-52ca-4eb7-9ab7-26e80a15bd74" providerId="ADAL" clId="{F5A6D1A1-3D1E-436C-A832-A5BE69285D86}" dt="2023-04-18T03:29:16.140" v="1677" actId="20577"/>
          <ac:spMkLst>
            <pc:docMk/>
            <pc:sldMk cId="2267382269" sldId="270"/>
            <ac:spMk id="22" creationId="{2A2ADD5C-F4E5-EC36-0444-5F3A8E42267F}"/>
          </ac:spMkLst>
        </pc:spChg>
        <pc:spChg chg="mod">
          <ac:chgData name="Jeff Li" userId="994e0c36-52ca-4eb7-9ab7-26e80a15bd74" providerId="ADAL" clId="{F5A6D1A1-3D1E-436C-A832-A5BE69285D86}" dt="2023-04-18T02:33:30.678" v="919" actId="164"/>
          <ac:spMkLst>
            <pc:docMk/>
            <pc:sldMk cId="2267382269" sldId="270"/>
            <ac:spMk id="23" creationId="{AE7E998A-EF5F-CA5B-721C-66479797658B}"/>
          </ac:spMkLst>
        </pc:spChg>
        <pc:spChg chg="mod">
          <ac:chgData name="Jeff Li" userId="994e0c36-52ca-4eb7-9ab7-26e80a15bd74" providerId="ADAL" clId="{F5A6D1A1-3D1E-436C-A832-A5BE69285D86}" dt="2023-04-18T03:58:19.782" v="1739" actId="1037"/>
          <ac:spMkLst>
            <pc:docMk/>
            <pc:sldMk cId="2267382269" sldId="270"/>
            <ac:spMk id="24" creationId="{1289FB96-857B-74E2-089E-D5577A7B1807}"/>
          </ac:spMkLst>
        </pc:spChg>
        <pc:spChg chg="mod topLvl">
          <ac:chgData name="Jeff Li" userId="994e0c36-52ca-4eb7-9ab7-26e80a15bd74" providerId="ADAL" clId="{F5A6D1A1-3D1E-436C-A832-A5BE69285D86}" dt="2023-04-18T03:58:29.014" v="1749" actId="1038"/>
          <ac:spMkLst>
            <pc:docMk/>
            <pc:sldMk cId="2267382269" sldId="270"/>
            <ac:spMk id="25" creationId="{1CF9507C-614B-0D77-1CA6-38606BE8BCE2}"/>
          </ac:spMkLst>
        </pc:spChg>
        <pc:spChg chg="mod">
          <ac:chgData name="Jeff Li" userId="994e0c36-52ca-4eb7-9ab7-26e80a15bd74" providerId="ADAL" clId="{F5A6D1A1-3D1E-436C-A832-A5BE69285D86}" dt="2023-04-18T03:04:53.371" v="1373" actId="1036"/>
          <ac:spMkLst>
            <pc:docMk/>
            <pc:sldMk cId="2267382269" sldId="270"/>
            <ac:spMk id="34" creationId="{BFE1ABD4-BE7B-76B0-3B4C-9EAC0BD0CDFD}"/>
          </ac:spMkLst>
        </pc:spChg>
        <pc:spChg chg="del">
          <ac:chgData name="Jeff Li" userId="994e0c36-52ca-4eb7-9ab7-26e80a15bd74" providerId="ADAL" clId="{F5A6D1A1-3D1E-436C-A832-A5BE69285D86}" dt="2023-04-18T02:38:56.043" v="1033" actId="478"/>
          <ac:spMkLst>
            <pc:docMk/>
            <pc:sldMk cId="2267382269" sldId="270"/>
            <ac:spMk id="35" creationId="{B1825304-078D-3FEC-ABD7-CE3A2A51AD8E}"/>
          </ac:spMkLst>
        </pc:spChg>
        <pc:spChg chg="del">
          <ac:chgData name="Jeff Li" userId="994e0c36-52ca-4eb7-9ab7-26e80a15bd74" providerId="ADAL" clId="{F5A6D1A1-3D1E-436C-A832-A5BE69285D86}" dt="2023-04-18T02:39:11.779" v="1036" actId="478"/>
          <ac:spMkLst>
            <pc:docMk/>
            <pc:sldMk cId="2267382269" sldId="270"/>
            <ac:spMk id="36" creationId="{F4F8D19B-41F1-EA2E-919A-81F9E8FE314D}"/>
          </ac:spMkLst>
        </pc:spChg>
        <pc:spChg chg="add mod">
          <ac:chgData name="Jeff Li" userId="994e0c36-52ca-4eb7-9ab7-26e80a15bd74" providerId="ADAL" clId="{F5A6D1A1-3D1E-436C-A832-A5BE69285D86}" dt="2023-04-18T03:32:47.631" v="1680" actId="1076"/>
          <ac:spMkLst>
            <pc:docMk/>
            <pc:sldMk cId="2267382269" sldId="270"/>
            <ac:spMk id="41" creationId="{045F03AF-6A88-654A-058F-D9B7B50A189A}"/>
          </ac:spMkLst>
        </pc:spChg>
        <pc:spChg chg="mod">
          <ac:chgData name="Jeff Li" userId="994e0c36-52ca-4eb7-9ab7-26e80a15bd74" providerId="ADAL" clId="{F5A6D1A1-3D1E-436C-A832-A5BE69285D86}" dt="2023-04-18T02:32:41.214" v="902" actId="164"/>
          <ac:spMkLst>
            <pc:docMk/>
            <pc:sldMk cId="2267382269" sldId="270"/>
            <ac:spMk id="43" creationId="{05E9EFAC-D956-2474-9472-C679DAFC51B2}"/>
          </ac:spMkLst>
        </pc:spChg>
        <pc:spChg chg="mod">
          <ac:chgData name="Jeff Li" userId="994e0c36-52ca-4eb7-9ab7-26e80a15bd74" providerId="ADAL" clId="{F5A6D1A1-3D1E-436C-A832-A5BE69285D86}" dt="2023-04-18T02:32:41.214" v="902" actId="164"/>
          <ac:spMkLst>
            <pc:docMk/>
            <pc:sldMk cId="2267382269" sldId="270"/>
            <ac:spMk id="44" creationId="{85D162DC-0919-69DC-7111-F8E6E63B79AC}"/>
          </ac:spMkLst>
        </pc:spChg>
        <pc:spChg chg="mod topLvl">
          <ac:chgData name="Jeff Li" userId="994e0c36-52ca-4eb7-9ab7-26e80a15bd74" providerId="ADAL" clId="{F5A6D1A1-3D1E-436C-A832-A5BE69285D86}" dt="2023-04-18T03:58:25.304" v="1740" actId="165"/>
          <ac:spMkLst>
            <pc:docMk/>
            <pc:sldMk cId="2267382269" sldId="270"/>
            <ac:spMk id="106" creationId="{97CDB90D-0C3C-773E-89F8-F562BDE8F53B}"/>
          </ac:spMkLst>
        </pc:spChg>
        <pc:spChg chg="mod topLvl">
          <ac:chgData name="Jeff Li" userId="994e0c36-52ca-4eb7-9ab7-26e80a15bd74" providerId="ADAL" clId="{F5A6D1A1-3D1E-436C-A832-A5BE69285D86}" dt="2023-04-18T03:58:25.304" v="1740" actId="165"/>
          <ac:spMkLst>
            <pc:docMk/>
            <pc:sldMk cId="2267382269" sldId="270"/>
            <ac:spMk id="107" creationId="{2B50E333-F482-62F7-A516-D95145792FEC}"/>
          </ac:spMkLst>
        </pc:spChg>
        <pc:spChg chg="mod topLvl">
          <ac:chgData name="Jeff Li" userId="994e0c36-52ca-4eb7-9ab7-26e80a15bd74" providerId="ADAL" clId="{F5A6D1A1-3D1E-436C-A832-A5BE69285D86}" dt="2023-04-18T03:58:25.304" v="1740" actId="165"/>
          <ac:spMkLst>
            <pc:docMk/>
            <pc:sldMk cId="2267382269" sldId="270"/>
            <ac:spMk id="108" creationId="{EE15F3F7-714D-C5B9-ED12-2F24BCC9BC23}"/>
          </ac:spMkLst>
        </pc:spChg>
        <pc:spChg chg="mod topLvl">
          <ac:chgData name="Jeff Li" userId="994e0c36-52ca-4eb7-9ab7-26e80a15bd74" providerId="ADAL" clId="{F5A6D1A1-3D1E-436C-A832-A5BE69285D86}" dt="2023-04-18T03:58:25.304" v="1740" actId="165"/>
          <ac:spMkLst>
            <pc:docMk/>
            <pc:sldMk cId="2267382269" sldId="270"/>
            <ac:spMk id="109" creationId="{7791DF11-D114-D94D-19F2-E8BFAD9BDE44}"/>
          </ac:spMkLst>
        </pc:spChg>
        <pc:spChg chg="del mod topLvl">
          <ac:chgData name="Jeff Li" userId="994e0c36-52ca-4eb7-9ab7-26e80a15bd74" providerId="ADAL" clId="{F5A6D1A1-3D1E-436C-A832-A5BE69285D86}" dt="2023-04-18T02:31:58.499" v="897" actId="478"/>
          <ac:spMkLst>
            <pc:docMk/>
            <pc:sldMk cId="2267382269" sldId="270"/>
            <ac:spMk id="110" creationId="{33EB5157-6FBB-720F-5545-307C33CAF992}"/>
          </ac:spMkLst>
        </pc:spChg>
        <pc:spChg chg="del mod topLvl">
          <ac:chgData name="Jeff Li" userId="994e0c36-52ca-4eb7-9ab7-26e80a15bd74" providerId="ADAL" clId="{F5A6D1A1-3D1E-436C-A832-A5BE69285D86}" dt="2023-04-18T02:31:55.732" v="896" actId="478"/>
          <ac:spMkLst>
            <pc:docMk/>
            <pc:sldMk cId="2267382269" sldId="270"/>
            <ac:spMk id="111" creationId="{43A08D37-757B-F3FB-30EE-A13E9D825E43}"/>
          </ac:spMkLst>
        </pc:spChg>
        <pc:spChg chg="del mod topLvl">
          <ac:chgData name="Jeff Li" userId="994e0c36-52ca-4eb7-9ab7-26e80a15bd74" providerId="ADAL" clId="{F5A6D1A1-3D1E-436C-A832-A5BE69285D86}" dt="2023-04-18T02:31:52.781" v="895" actId="478"/>
          <ac:spMkLst>
            <pc:docMk/>
            <pc:sldMk cId="2267382269" sldId="270"/>
            <ac:spMk id="112" creationId="{96832D9D-A00C-0765-5F37-0A25DEE6BA5F}"/>
          </ac:spMkLst>
        </pc:spChg>
        <pc:spChg chg="del mod topLvl">
          <ac:chgData name="Jeff Li" userId="994e0c36-52ca-4eb7-9ab7-26e80a15bd74" providerId="ADAL" clId="{F5A6D1A1-3D1E-436C-A832-A5BE69285D86}" dt="2023-04-18T02:31:58.499" v="897" actId="478"/>
          <ac:spMkLst>
            <pc:docMk/>
            <pc:sldMk cId="2267382269" sldId="270"/>
            <ac:spMk id="113" creationId="{B65E8880-D02F-D4E0-3993-736E4137CF9E}"/>
          </ac:spMkLst>
        </pc:spChg>
        <pc:spChg chg="del mod topLvl">
          <ac:chgData name="Jeff Li" userId="994e0c36-52ca-4eb7-9ab7-26e80a15bd74" providerId="ADAL" clId="{F5A6D1A1-3D1E-436C-A832-A5BE69285D86}" dt="2023-04-18T02:31:58.499" v="897" actId="478"/>
          <ac:spMkLst>
            <pc:docMk/>
            <pc:sldMk cId="2267382269" sldId="270"/>
            <ac:spMk id="114" creationId="{2A759C36-EFB2-FA95-F8B8-86BA0B4405BB}"/>
          </ac:spMkLst>
        </pc:spChg>
        <pc:spChg chg="del mod topLvl">
          <ac:chgData name="Jeff Li" userId="994e0c36-52ca-4eb7-9ab7-26e80a15bd74" providerId="ADAL" clId="{F5A6D1A1-3D1E-436C-A832-A5BE69285D86}" dt="2023-04-18T02:31:52.781" v="895" actId="478"/>
          <ac:spMkLst>
            <pc:docMk/>
            <pc:sldMk cId="2267382269" sldId="270"/>
            <ac:spMk id="115" creationId="{1887CF8E-4F18-7C1C-9308-DB20F64E51D0}"/>
          </ac:spMkLst>
        </pc:spChg>
        <pc:spChg chg="del mod topLvl">
          <ac:chgData name="Jeff Li" userId="994e0c36-52ca-4eb7-9ab7-26e80a15bd74" providerId="ADAL" clId="{F5A6D1A1-3D1E-436C-A832-A5BE69285D86}" dt="2023-04-18T02:31:52.781" v="895" actId="478"/>
          <ac:spMkLst>
            <pc:docMk/>
            <pc:sldMk cId="2267382269" sldId="270"/>
            <ac:spMk id="116" creationId="{864E3C2E-598D-46F6-049A-A5A6117F5ED1}"/>
          </ac:spMkLst>
        </pc:spChg>
        <pc:spChg chg="del mod topLvl">
          <ac:chgData name="Jeff Li" userId="994e0c36-52ca-4eb7-9ab7-26e80a15bd74" providerId="ADAL" clId="{F5A6D1A1-3D1E-436C-A832-A5BE69285D86}" dt="2023-04-18T02:31:58.499" v="897" actId="478"/>
          <ac:spMkLst>
            <pc:docMk/>
            <pc:sldMk cId="2267382269" sldId="270"/>
            <ac:spMk id="117" creationId="{671518EA-4536-55B2-393F-05459270737C}"/>
          </ac:spMkLst>
        </pc:spChg>
        <pc:spChg chg="del mod topLvl">
          <ac:chgData name="Jeff Li" userId="994e0c36-52ca-4eb7-9ab7-26e80a15bd74" providerId="ADAL" clId="{F5A6D1A1-3D1E-436C-A832-A5BE69285D86}" dt="2023-04-18T02:31:55.732" v="896" actId="478"/>
          <ac:spMkLst>
            <pc:docMk/>
            <pc:sldMk cId="2267382269" sldId="270"/>
            <ac:spMk id="118" creationId="{67CA185A-917D-51BF-8D25-D69CF2666916}"/>
          </ac:spMkLst>
        </pc:spChg>
        <pc:spChg chg="del mod topLvl">
          <ac:chgData name="Jeff Li" userId="994e0c36-52ca-4eb7-9ab7-26e80a15bd74" providerId="ADAL" clId="{F5A6D1A1-3D1E-436C-A832-A5BE69285D86}" dt="2023-04-18T02:31:55.732" v="896" actId="478"/>
          <ac:spMkLst>
            <pc:docMk/>
            <pc:sldMk cId="2267382269" sldId="270"/>
            <ac:spMk id="119" creationId="{9C926ECB-15E1-9508-9B2F-00F684D76A76}"/>
          </ac:spMkLst>
        </pc:spChg>
        <pc:spChg chg="del">
          <ac:chgData name="Jeff Li" userId="994e0c36-52ca-4eb7-9ab7-26e80a15bd74" providerId="ADAL" clId="{F5A6D1A1-3D1E-436C-A832-A5BE69285D86}" dt="2023-04-18T03:32:44.831" v="1678" actId="478"/>
          <ac:spMkLst>
            <pc:docMk/>
            <pc:sldMk cId="2267382269" sldId="270"/>
            <ac:spMk id="151" creationId="{2F623B6A-073F-BA1C-386D-9F4EEB316867}"/>
          </ac:spMkLst>
        </pc:spChg>
        <pc:grpChg chg="add mod ord">
          <ac:chgData name="Jeff Li" userId="994e0c36-52ca-4eb7-9ab7-26e80a15bd74" providerId="ADAL" clId="{F5A6D1A1-3D1E-436C-A832-A5BE69285D86}" dt="2023-04-18T03:56:30.192" v="1705" actId="1036"/>
          <ac:grpSpMkLst>
            <pc:docMk/>
            <pc:sldMk cId="2267382269" sldId="270"/>
            <ac:grpSpMk id="8" creationId="{C738342D-0E2C-9579-0313-C9255EB15A22}"/>
          </ac:grpSpMkLst>
        </pc:grpChg>
        <pc:grpChg chg="add del mod">
          <ac:chgData name="Jeff Li" userId="994e0c36-52ca-4eb7-9ab7-26e80a15bd74" providerId="ADAL" clId="{F5A6D1A1-3D1E-436C-A832-A5BE69285D86}" dt="2023-04-18T03:58:25.304" v="1740" actId="165"/>
          <ac:grpSpMkLst>
            <pc:docMk/>
            <pc:sldMk cId="2267382269" sldId="270"/>
            <ac:grpSpMk id="9" creationId="{09C7FD13-EDEB-15E9-EFFB-EAB1F7F13CDC}"/>
          </ac:grpSpMkLst>
        </pc:grpChg>
        <pc:grpChg chg="add mod">
          <ac:chgData name="Jeff Li" userId="994e0c36-52ca-4eb7-9ab7-26e80a15bd74" providerId="ADAL" clId="{F5A6D1A1-3D1E-436C-A832-A5BE69285D86}" dt="2023-04-18T03:22:09.745" v="1658" actId="1037"/>
          <ac:grpSpMkLst>
            <pc:docMk/>
            <pc:sldMk cId="2267382269" sldId="270"/>
            <ac:grpSpMk id="16" creationId="{C65E132F-45D4-5AE4-C6E2-09C32FFFC722}"/>
          </ac:grpSpMkLst>
        </pc:grpChg>
        <pc:grpChg chg="del">
          <ac:chgData name="Jeff Li" userId="994e0c36-52ca-4eb7-9ab7-26e80a15bd74" providerId="ADAL" clId="{F5A6D1A1-3D1E-436C-A832-A5BE69285D86}" dt="2023-04-18T02:32:46.803" v="904" actId="478"/>
          <ac:grpSpMkLst>
            <pc:docMk/>
            <pc:sldMk cId="2267382269" sldId="270"/>
            <ac:grpSpMk id="145" creationId="{98AB41C1-5389-C3BD-3BBF-18ABAA005027}"/>
          </ac:grpSpMkLst>
        </pc:grpChg>
        <pc:grpChg chg="del">
          <ac:chgData name="Jeff Li" userId="994e0c36-52ca-4eb7-9ab7-26e80a15bd74" providerId="ADAL" clId="{F5A6D1A1-3D1E-436C-A832-A5BE69285D86}" dt="2023-04-18T02:31:48.568" v="894" actId="165"/>
          <ac:grpSpMkLst>
            <pc:docMk/>
            <pc:sldMk cId="2267382269" sldId="270"/>
            <ac:grpSpMk id="150" creationId="{9748B6E9-FBFC-DD95-621D-76F3EE1EE304}"/>
          </ac:grpSpMkLst>
        </pc:grpChg>
        <pc:graphicFrameChg chg="add del mod">
          <ac:chgData name="Jeff Li" userId="994e0c36-52ca-4eb7-9ab7-26e80a15bd74" providerId="ADAL" clId="{F5A6D1A1-3D1E-436C-A832-A5BE69285D86}" dt="2023-04-18T02:31:41.931" v="887"/>
          <ac:graphicFrameMkLst>
            <pc:docMk/>
            <pc:sldMk cId="2267382269" sldId="270"/>
            <ac:graphicFrameMk id="2" creationId="{7C9A4E3F-6FBC-7540-0A3B-638FB69A4177}"/>
          </ac:graphicFrameMkLst>
        </pc:graphicFrameChg>
        <pc:graphicFrameChg chg="add del mod">
          <ac:chgData name="Jeff Li" userId="994e0c36-52ca-4eb7-9ab7-26e80a15bd74" providerId="ADAL" clId="{F5A6D1A1-3D1E-436C-A832-A5BE69285D86}" dt="2023-04-18T02:32:52.849" v="907"/>
          <ac:graphicFrameMkLst>
            <pc:docMk/>
            <pc:sldMk cId="2267382269" sldId="270"/>
            <ac:graphicFrameMk id="10" creationId="{08CF7CF8-269A-C318-B4E4-3F45FF214517}"/>
          </ac:graphicFrameMkLst>
        </pc:graphicFrameChg>
        <pc:picChg chg="add mod modCrop">
          <ac:chgData name="Jeff Li" userId="994e0c36-52ca-4eb7-9ab7-26e80a15bd74" providerId="ADAL" clId="{F5A6D1A1-3D1E-436C-A832-A5BE69285D86}" dt="2023-04-18T03:58:04.982" v="1729" actId="1036"/>
          <ac:picMkLst>
            <pc:docMk/>
            <pc:sldMk cId="2267382269" sldId="270"/>
            <ac:picMk id="3" creationId="{5C3D5FAD-5AA5-384E-1452-639B0D2B3593}"/>
          </ac:picMkLst>
        </pc:picChg>
        <pc:picChg chg="add del mod modCrop">
          <ac:chgData name="Jeff Li" userId="994e0c36-52ca-4eb7-9ab7-26e80a15bd74" providerId="ADAL" clId="{F5A6D1A1-3D1E-436C-A832-A5BE69285D86}" dt="2023-04-18T03:55:32.973" v="1684" actId="478"/>
          <ac:picMkLst>
            <pc:docMk/>
            <pc:sldMk cId="2267382269" sldId="270"/>
            <ac:picMk id="7" creationId="{FA3ACF54-3DE2-F66B-1B37-020D89B52480}"/>
          </ac:picMkLst>
        </pc:picChg>
        <pc:picChg chg="add mod ord">
          <ac:chgData name="Jeff Li" userId="994e0c36-52ca-4eb7-9ab7-26e80a15bd74" providerId="ADAL" clId="{F5A6D1A1-3D1E-436C-A832-A5BE69285D86}" dt="2023-04-18T03:22:09.745" v="1658" actId="1037"/>
          <ac:picMkLst>
            <pc:docMk/>
            <pc:sldMk cId="2267382269" sldId="270"/>
            <ac:picMk id="15" creationId="{3CA312F9-932A-CE8C-037F-9F5B6468AFB8}"/>
          </ac:picMkLst>
        </pc:picChg>
        <pc:picChg chg="mod">
          <ac:chgData name="Jeff Li" userId="994e0c36-52ca-4eb7-9ab7-26e80a15bd74" providerId="ADAL" clId="{F5A6D1A1-3D1E-436C-A832-A5BE69285D86}" dt="2023-04-18T03:07:57.762" v="1476" actId="1037"/>
          <ac:picMkLst>
            <pc:docMk/>
            <pc:sldMk cId="2267382269" sldId="270"/>
            <ac:picMk id="28" creationId="{D7A26A8B-9DA5-329A-09EC-F447144427EA}"/>
          </ac:picMkLst>
        </pc:picChg>
        <pc:picChg chg="mod">
          <ac:chgData name="Jeff Li" userId="994e0c36-52ca-4eb7-9ab7-26e80a15bd74" providerId="ADAL" clId="{F5A6D1A1-3D1E-436C-A832-A5BE69285D86}" dt="2023-04-18T03:09:31.940" v="1550" actId="1038"/>
          <ac:picMkLst>
            <pc:docMk/>
            <pc:sldMk cId="2267382269" sldId="270"/>
            <ac:picMk id="29" creationId="{A104D49B-09B0-BB6B-F981-5A335F010287}"/>
          </ac:picMkLst>
        </pc:picChg>
        <pc:picChg chg="mod">
          <ac:chgData name="Jeff Li" userId="994e0c36-52ca-4eb7-9ab7-26e80a15bd74" providerId="ADAL" clId="{F5A6D1A1-3D1E-436C-A832-A5BE69285D86}" dt="2023-04-18T03:07:54.476" v="1464" actId="1037"/>
          <ac:picMkLst>
            <pc:docMk/>
            <pc:sldMk cId="2267382269" sldId="270"/>
            <ac:picMk id="30" creationId="{ABD21F6F-738F-A2F3-A9D8-B1DC229FEC03}"/>
          </ac:picMkLst>
        </pc:picChg>
        <pc:picChg chg="mod">
          <ac:chgData name="Jeff Li" userId="994e0c36-52ca-4eb7-9ab7-26e80a15bd74" providerId="ADAL" clId="{F5A6D1A1-3D1E-436C-A832-A5BE69285D86}" dt="2023-04-18T03:09:44.643" v="1558" actId="1038"/>
          <ac:picMkLst>
            <pc:docMk/>
            <pc:sldMk cId="2267382269" sldId="270"/>
            <ac:picMk id="31" creationId="{F219879C-9213-DD0E-014F-A2E63939B596}"/>
          </ac:picMkLst>
        </pc:picChg>
        <pc:picChg chg="mod">
          <ac:chgData name="Jeff Li" userId="994e0c36-52ca-4eb7-9ab7-26e80a15bd74" providerId="ADAL" clId="{F5A6D1A1-3D1E-436C-A832-A5BE69285D86}" dt="2023-04-18T03:09:14.058" v="1537" actId="1038"/>
          <ac:picMkLst>
            <pc:docMk/>
            <pc:sldMk cId="2267382269" sldId="270"/>
            <ac:picMk id="32" creationId="{0E05285D-10E7-97A3-0409-853060F52CFF}"/>
          </ac:picMkLst>
        </pc:picChg>
        <pc:picChg chg="mod">
          <ac:chgData name="Jeff Li" userId="994e0c36-52ca-4eb7-9ab7-26e80a15bd74" providerId="ADAL" clId="{F5A6D1A1-3D1E-436C-A832-A5BE69285D86}" dt="2023-04-18T03:09:34.227" v="1552" actId="1038"/>
          <ac:picMkLst>
            <pc:docMk/>
            <pc:sldMk cId="2267382269" sldId="270"/>
            <ac:picMk id="33" creationId="{72670B5A-A568-BBE0-4A75-8F5FC4D39CF2}"/>
          </ac:picMkLst>
        </pc:picChg>
        <pc:picChg chg="mod">
          <ac:chgData name="Jeff Li" userId="994e0c36-52ca-4eb7-9ab7-26e80a15bd74" providerId="ADAL" clId="{F5A6D1A1-3D1E-436C-A832-A5BE69285D86}" dt="2023-04-18T03:10:19.499" v="1592" actId="1038"/>
          <ac:picMkLst>
            <pc:docMk/>
            <pc:sldMk cId="2267382269" sldId="270"/>
            <ac:picMk id="37" creationId="{CFF011FC-D150-3D89-6400-E840D30A09E1}"/>
          </ac:picMkLst>
        </pc:picChg>
        <pc:picChg chg="mod">
          <ac:chgData name="Jeff Li" userId="994e0c36-52ca-4eb7-9ab7-26e80a15bd74" providerId="ADAL" clId="{F5A6D1A1-3D1E-436C-A832-A5BE69285D86}" dt="2023-04-18T03:10:17.010" v="1589" actId="1038"/>
          <ac:picMkLst>
            <pc:docMk/>
            <pc:sldMk cId="2267382269" sldId="270"/>
            <ac:picMk id="38" creationId="{F8EA9223-8859-2482-3C97-F1C1E30E534C}"/>
          </ac:picMkLst>
        </pc:picChg>
        <pc:picChg chg="mod">
          <ac:chgData name="Jeff Li" userId="994e0c36-52ca-4eb7-9ab7-26e80a15bd74" providerId="ADAL" clId="{F5A6D1A1-3D1E-436C-A832-A5BE69285D86}" dt="2023-04-18T03:10:15.658" v="1587" actId="1038"/>
          <ac:picMkLst>
            <pc:docMk/>
            <pc:sldMk cId="2267382269" sldId="270"/>
            <ac:picMk id="39" creationId="{A3C8997B-D76E-5F66-D63B-AF390901DB0B}"/>
          </ac:picMkLst>
        </pc:picChg>
        <pc:picChg chg="mod">
          <ac:chgData name="Jeff Li" userId="994e0c36-52ca-4eb7-9ab7-26e80a15bd74" providerId="ADAL" clId="{F5A6D1A1-3D1E-436C-A832-A5BE69285D86}" dt="2023-04-18T03:04:53.371" v="1373" actId="1036"/>
          <ac:picMkLst>
            <pc:docMk/>
            <pc:sldMk cId="2267382269" sldId="270"/>
            <ac:picMk id="47" creationId="{C27F92CF-2FA1-897B-7970-E2D544B0FDE6}"/>
          </ac:picMkLst>
        </pc:picChg>
        <pc:picChg chg="mod">
          <ac:chgData name="Jeff Li" userId="994e0c36-52ca-4eb7-9ab7-26e80a15bd74" providerId="ADAL" clId="{F5A6D1A1-3D1E-436C-A832-A5BE69285D86}" dt="2023-04-18T03:04:53.371" v="1373" actId="1036"/>
          <ac:picMkLst>
            <pc:docMk/>
            <pc:sldMk cId="2267382269" sldId="270"/>
            <ac:picMk id="85" creationId="{C80A0C39-7687-B4AC-C13A-A332DB939509}"/>
          </ac:picMkLst>
        </pc:picChg>
        <pc:picChg chg="mod">
          <ac:chgData name="Jeff Li" userId="994e0c36-52ca-4eb7-9ab7-26e80a15bd74" providerId="ADAL" clId="{F5A6D1A1-3D1E-436C-A832-A5BE69285D86}" dt="2023-04-18T03:07:52.300" v="1454" actId="1037"/>
          <ac:picMkLst>
            <pc:docMk/>
            <pc:sldMk cId="2267382269" sldId="270"/>
            <ac:picMk id="91" creationId="{3A852AB0-FF87-6B68-EFB5-FB8434D43357}"/>
          </ac:picMkLst>
        </pc:picChg>
        <pc:picChg chg="mod">
          <ac:chgData name="Jeff Li" userId="994e0c36-52ca-4eb7-9ab7-26e80a15bd74" providerId="ADAL" clId="{F5A6D1A1-3D1E-436C-A832-A5BE69285D86}" dt="2023-04-18T03:09:01.309" v="1509" actId="1038"/>
          <ac:picMkLst>
            <pc:docMk/>
            <pc:sldMk cId="2267382269" sldId="270"/>
            <ac:picMk id="95" creationId="{CA1D2FBF-8B4D-46F5-F3B2-508F3E1BB260}"/>
          </ac:picMkLst>
        </pc:picChg>
        <pc:picChg chg="mod">
          <ac:chgData name="Jeff Li" userId="994e0c36-52ca-4eb7-9ab7-26e80a15bd74" providerId="ADAL" clId="{F5A6D1A1-3D1E-436C-A832-A5BE69285D86}" dt="2023-04-18T03:10:04.801" v="1559" actId="1076"/>
          <ac:picMkLst>
            <pc:docMk/>
            <pc:sldMk cId="2267382269" sldId="270"/>
            <ac:picMk id="98" creationId="{C8787334-55D2-A297-28CE-CFFD2F626D5C}"/>
          </ac:picMkLst>
        </pc:picChg>
        <pc:picChg chg="mod">
          <ac:chgData name="Jeff Li" userId="994e0c36-52ca-4eb7-9ab7-26e80a15bd74" providerId="ADAL" clId="{F5A6D1A1-3D1E-436C-A832-A5BE69285D86}" dt="2023-04-18T03:05:09.651" v="1386" actId="1035"/>
          <ac:picMkLst>
            <pc:docMk/>
            <pc:sldMk cId="2267382269" sldId="270"/>
            <ac:picMk id="100" creationId="{C9057E67-F028-0056-F2F0-4C8E946A8D4A}"/>
          </ac:picMkLst>
        </pc:picChg>
        <pc:picChg chg="mod">
          <ac:chgData name="Jeff Li" userId="994e0c36-52ca-4eb7-9ab7-26e80a15bd74" providerId="ADAL" clId="{F5A6D1A1-3D1E-436C-A832-A5BE69285D86}" dt="2023-04-18T03:05:09.651" v="1386" actId="1035"/>
          <ac:picMkLst>
            <pc:docMk/>
            <pc:sldMk cId="2267382269" sldId="270"/>
            <ac:picMk id="101" creationId="{DBDA365A-0441-5F0D-2282-74E40C1B0334}"/>
          </ac:picMkLst>
        </pc:picChg>
        <pc:cxnChg chg="mod">
          <ac:chgData name="Jeff Li" userId="994e0c36-52ca-4eb7-9ab7-26e80a15bd74" providerId="ADAL" clId="{F5A6D1A1-3D1E-436C-A832-A5BE69285D86}" dt="2023-04-18T02:33:30.678" v="919" actId="164"/>
          <ac:cxnSpMkLst>
            <pc:docMk/>
            <pc:sldMk cId="2267382269" sldId="270"/>
            <ac:cxnSpMk id="20" creationId="{613B2D67-C71B-D457-2BF7-0DA84D7B6CF2}"/>
          </ac:cxnSpMkLst>
        </pc:cxnChg>
        <pc:cxnChg chg="add mod">
          <ac:chgData name="Jeff Li" userId="994e0c36-52ca-4eb7-9ab7-26e80a15bd74" providerId="ADAL" clId="{F5A6D1A1-3D1E-436C-A832-A5BE69285D86}" dt="2023-04-18T03:32:47.631" v="1680" actId="1076"/>
          <ac:cxnSpMkLst>
            <pc:docMk/>
            <pc:sldMk cId="2267382269" sldId="270"/>
            <ac:cxnSpMk id="40" creationId="{190ECA38-163D-96CD-93FC-328D5E3D5959}"/>
          </ac:cxnSpMkLst>
        </pc:cxnChg>
        <pc:cxnChg chg="mod">
          <ac:chgData name="Jeff Li" userId="994e0c36-52ca-4eb7-9ab7-26e80a15bd74" providerId="ADAL" clId="{F5A6D1A1-3D1E-436C-A832-A5BE69285D86}" dt="2023-04-18T02:32:41.214" v="902" actId="164"/>
          <ac:cxnSpMkLst>
            <pc:docMk/>
            <pc:sldMk cId="2267382269" sldId="270"/>
            <ac:cxnSpMk id="45" creationId="{922E649D-7543-E924-A26A-3C7FC6BBFD31}"/>
          </ac:cxnSpMkLst>
        </pc:cxnChg>
        <pc:cxnChg chg="mod topLvl">
          <ac:chgData name="Jeff Li" userId="994e0c36-52ca-4eb7-9ab7-26e80a15bd74" providerId="ADAL" clId="{F5A6D1A1-3D1E-436C-A832-A5BE69285D86}" dt="2023-04-18T03:58:25.304" v="1740" actId="165"/>
          <ac:cxnSpMkLst>
            <pc:docMk/>
            <pc:sldMk cId="2267382269" sldId="270"/>
            <ac:cxnSpMk id="103" creationId="{EF2A021E-7E6F-A1A2-2785-E95060994C84}"/>
          </ac:cxnSpMkLst>
        </pc:cxnChg>
        <pc:cxnChg chg="mod topLvl">
          <ac:chgData name="Jeff Li" userId="994e0c36-52ca-4eb7-9ab7-26e80a15bd74" providerId="ADAL" clId="{F5A6D1A1-3D1E-436C-A832-A5BE69285D86}" dt="2023-04-18T03:58:25.304" v="1740" actId="165"/>
          <ac:cxnSpMkLst>
            <pc:docMk/>
            <pc:sldMk cId="2267382269" sldId="270"/>
            <ac:cxnSpMk id="104" creationId="{3EE9C58D-24A1-FE68-E680-5543D6A054D2}"/>
          </ac:cxnSpMkLst>
        </pc:cxnChg>
        <pc:cxnChg chg="mod topLvl">
          <ac:chgData name="Jeff Li" userId="994e0c36-52ca-4eb7-9ab7-26e80a15bd74" providerId="ADAL" clId="{F5A6D1A1-3D1E-436C-A832-A5BE69285D86}" dt="2023-04-18T03:58:25.304" v="1740" actId="165"/>
          <ac:cxnSpMkLst>
            <pc:docMk/>
            <pc:sldMk cId="2267382269" sldId="270"/>
            <ac:cxnSpMk id="105" creationId="{E8C2C5C1-D074-13A2-0585-499ABCDAEC9D}"/>
          </ac:cxnSpMkLst>
        </pc:cxnChg>
      </pc:sldChg>
      <pc:sldChg chg="add">
        <pc:chgData name="Jeff Li" userId="994e0c36-52ca-4eb7-9ab7-26e80a15bd74" providerId="ADAL" clId="{F5A6D1A1-3D1E-436C-A832-A5BE69285D86}" dt="2023-04-18T03:29:04.331" v="1668"/>
        <pc:sldMkLst>
          <pc:docMk/>
          <pc:sldMk cId="565140734" sldId="271"/>
        </pc:sldMkLst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2033102963" sldId="271"/>
        </pc:sldMkLst>
      </pc:sldChg>
      <pc:sldChg chg="addSp delSp modSp new del mod">
        <pc:chgData name="Jeff Li" userId="994e0c36-52ca-4eb7-9ab7-26e80a15bd74" providerId="ADAL" clId="{F5A6D1A1-3D1E-436C-A832-A5BE69285D86}" dt="2023-04-17T14:51:08.780" v="791" actId="47"/>
        <pc:sldMkLst>
          <pc:docMk/>
          <pc:sldMk cId="4147290059" sldId="271"/>
        </pc:sldMkLst>
        <pc:spChg chg="del">
          <ac:chgData name="Jeff Li" userId="994e0c36-52ca-4eb7-9ab7-26e80a15bd74" providerId="ADAL" clId="{F5A6D1A1-3D1E-436C-A832-A5BE69285D86}" dt="2023-04-17T14:10:35.332" v="242" actId="478"/>
          <ac:spMkLst>
            <pc:docMk/>
            <pc:sldMk cId="4147290059" sldId="271"/>
            <ac:spMk id="2" creationId="{25054943-D858-1ED5-1752-6DD4917CF0C2}"/>
          </ac:spMkLst>
        </pc:spChg>
        <pc:spChg chg="del">
          <ac:chgData name="Jeff Li" userId="994e0c36-52ca-4eb7-9ab7-26e80a15bd74" providerId="ADAL" clId="{F5A6D1A1-3D1E-436C-A832-A5BE69285D86}" dt="2023-04-17T14:10:35.332" v="242" actId="478"/>
          <ac:spMkLst>
            <pc:docMk/>
            <pc:sldMk cId="4147290059" sldId="271"/>
            <ac:spMk id="3" creationId="{2676133A-D63E-71FD-0F31-A7E687854360}"/>
          </ac:spMkLst>
        </pc:spChg>
        <pc:graphicFrameChg chg="add del mod">
          <ac:chgData name="Jeff Li" userId="994e0c36-52ca-4eb7-9ab7-26e80a15bd74" providerId="ADAL" clId="{F5A6D1A1-3D1E-436C-A832-A5BE69285D86}" dt="2023-04-17T14:10:40.311" v="245"/>
          <ac:graphicFrameMkLst>
            <pc:docMk/>
            <pc:sldMk cId="4147290059" sldId="271"/>
            <ac:graphicFrameMk id="4" creationId="{C54ABE0B-347F-A0B2-AE3D-54C76A613A97}"/>
          </ac:graphicFrameMkLst>
        </pc:graphicFrameChg>
        <pc:picChg chg="add del mod">
          <ac:chgData name="Jeff Li" userId="994e0c36-52ca-4eb7-9ab7-26e80a15bd74" providerId="ADAL" clId="{F5A6D1A1-3D1E-436C-A832-A5BE69285D86}" dt="2023-04-17T14:10:48.303" v="260" actId="21"/>
          <ac:picMkLst>
            <pc:docMk/>
            <pc:sldMk cId="4147290059" sldId="271"/>
            <ac:picMk id="6" creationId="{A5015A23-3394-283C-AE16-77331F8F850F}"/>
          </ac:picMkLst>
        </pc:picChg>
        <pc:picChg chg="add mod modCrop">
          <ac:chgData name="Jeff Li" userId="994e0c36-52ca-4eb7-9ab7-26e80a15bd74" providerId="ADAL" clId="{F5A6D1A1-3D1E-436C-A832-A5BE69285D86}" dt="2023-04-17T14:14:13.221" v="361" actId="12789"/>
          <ac:picMkLst>
            <pc:docMk/>
            <pc:sldMk cId="4147290059" sldId="271"/>
            <ac:picMk id="8" creationId="{69174548-ADFB-3CB5-0C85-745F6B8C5F23}"/>
          </ac:picMkLst>
        </pc:picChg>
        <pc:picChg chg="add mod modCrop">
          <ac:chgData name="Jeff Li" userId="994e0c36-52ca-4eb7-9ab7-26e80a15bd74" providerId="ADAL" clId="{F5A6D1A1-3D1E-436C-A832-A5BE69285D86}" dt="2023-04-17T14:14:13.221" v="361" actId="12789"/>
          <ac:picMkLst>
            <pc:docMk/>
            <pc:sldMk cId="4147290059" sldId="271"/>
            <ac:picMk id="10" creationId="{E9EC6104-1D0A-7663-29B3-A66FED18E0C3}"/>
          </ac:picMkLst>
        </pc:picChg>
        <pc:picChg chg="add mod modCrop">
          <ac:chgData name="Jeff Li" userId="994e0c36-52ca-4eb7-9ab7-26e80a15bd74" providerId="ADAL" clId="{F5A6D1A1-3D1E-436C-A832-A5BE69285D86}" dt="2023-04-17T14:14:13.221" v="361" actId="12789"/>
          <ac:picMkLst>
            <pc:docMk/>
            <pc:sldMk cId="4147290059" sldId="271"/>
            <ac:picMk id="12" creationId="{F7F82EF8-999F-B62E-1C5F-D89A9689BE4A}"/>
          </ac:picMkLst>
        </pc:picChg>
      </pc:sldChg>
      <pc:sldChg chg="del">
        <pc:chgData name="Jeff Li" userId="994e0c36-52ca-4eb7-9ab7-26e80a15bd74" providerId="ADAL" clId="{F5A6D1A1-3D1E-436C-A832-A5BE69285D86}" dt="2023-04-17T13:18:05.714" v="0" actId="47"/>
        <pc:sldMkLst>
          <pc:docMk/>
          <pc:sldMk cId="1474677611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1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5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3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4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7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6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8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5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7FFF-9C28-41A4-8F7C-4D479D53F54D}" type="datetimeFigureOut">
              <a:rPr lang="zh-CN" altLang="en-US" smtClean="0"/>
              <a:t>2023/06/25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6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21" Type="http://schemas.openxmlformats.org/officeDocument/2006/relationships/image" Target="../media/image19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svg"/><Relationship Id="rId32" Type="http://schemas.openxmlformats.org/officeDocument/2006/relationships/image" Target="../media/image30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36" Type="http://schemas.openxmlformats.org/officeDocument/2006/relationships/image" Target="../media/image35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34.png"/><Relationship Id="rId3" Type="http://schemas.openxmlformats.org/officeDocument/2006/relationships/image" Target="../media/image37.png"/><Relationship Id="rId21" Type="http://schemas.openxmlformats.org/officeDocument/2006/relationships/image" Target="../media/image44.png"/><Relationship Id="rId34" Type="http://schemas.openxmlformats.org/officeDocument/2006/relationships/image" Target="../media/image290.png"/><Relationship Id="rId7" Type="http://schemas.openxmlformats.org/officeDocument/2006/relationships/image" Target="../media/image64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280.png"/><Relationship Id="rId38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43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24" Type="http://schemas.openxmlformats.org/officeDocument/2006/relationships/image" Target="../media/image47.png"/><Relationship Id="rId32" Type="http://schemas.openxmlformats.org/officeDocument/2006/relationships/image" Target="../media/image26.svg"/><Relationship Id="rId37" Type="http://schemas.openxmlformats.org/officeDocument/2006/relationships/image" Target="../media/image50.png"/><Relationship Id="rId40" Type="http://schemas.openxmlformats.org/officeDocument/2006/relationships/image" Target="../media/image35.png"/><Relationship Id="rId5" Type="http://schemas.openxmlformats.org/officeDocument/2006/relationships/image" Target="../media/image39.png"/><Relationship Id="rId15" Type="http://schemas.openxmlformats.org/officeDocument/2006/relationships/image" Target="../media/image140.png"/><Relationship Id="rId23" Type="http://schemas.openxmlformats.org/officeDocument/2006/relationships/image" Target="../media/image46.png"/><Relationship Id="rId28" Type="http://schemas.openxmlformats.org/officeDocument/2006/relationships/image" Target="../media/image22.svg"/><Relationship Id="rId36" Type="http://schemas.openxmlformats.org/officeDocument/2006/relationships/image" Target="../media/image310.png"/><Relationship Id="rId10" Type="http://schemas.openxmlformats.org/officeDocument/2006/relationships/image" Target="../media/image90.png"/><Relationship Id="rId19" Type="http://schemas.openxmlformats.org/officeDocument/2006/relationships/image" Target="../media/image42.png"/><Relationship Id="rId31" Type="http://schemas.openxmlformats.org/officeDocument/2006/relationships/image" Target="../media/image2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Relationship Id="rId22" Type="http://schemas.openxmlformats.org/officeDocument/2006/relationships/image" Target="../media/image45.png"/><Relationship Id="rId27" Type="http://schemas.openxmlformats.org/officeDocument/2006/relationships/image" Target="../media/image21.png"/><Relationship Id="rId30" Type="http://schemas.openxmlformats.org/officeDocument/2006/relationships/image" Target="../media/image24.svg"/><Relationship Id="rId35" Type="http://schemas.openxmlformats.org/officeDocument/2006/relationships/image" Target="../media/image300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蓝色的门&#10;&#10;低可信度描述已自动生成">
            <a:extLst>
              <a:ext uri="{FF2B5EF4-FFF2-40B4-BE49-F238E27FC236}">
                <a16:creationId xmlns:a16="http://schemas.microsoft.com/office/drawing/2014/main" id="{3CA312F9-932A-CE8C-037F-9F5B6468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79" y="1375745"/>
            <a:ext cx="1873655" cy="1873655"/>
          </a:xfrm>
          <a:prstGeom prst="rect">
            <a:avLst/>
          </a:prstGeom>
        </p:spPr>
      </p:pic>
      <p:pic>
        <p:nvPicPr>
          <p:cNvPr id="98" name="图片 97" descr="白色的伞&#10;&#10;低可信度描述已自动生成">
            <a:extLst>
              <a:ext uri="{FF2B5EF4-FFF2-40B4-BE49-F238E27FC236}">
                <a16:creationId xmlns:a16="http://schemas.microsoft.com/office/drawing/2014/main" id="{C8787334-55D2-A297-28CE-CFFD2F62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933" y="7747524"/>
            <a:ext cx="1009481" cy="1393200"/>
          </a:xfrm>
          <a:prstGeom prst="rect">
            <a:avLst/>
          </a:prstGeom>
        </p:spPr>
      </p:pic>
      <p:pic>
        <p:nvPicPr>
          <p:cNvPr id="95" name="图片 94" descr="白色的伞&#10;&#10;低可信度描述已自动生成">
            <a:extLst>
              <a:ext uri="{FF2B5EF4-FFF2-40B4-BE49-F238E27FC236}">
                <a16:creationId xmlns:a16="http://schemas.microsoft.com/office/drawing/2014/main" id="{CA1D2FBF-8B4D-46F5-F3B2-508F3E1BB2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2275" y="5788299"/>
            <a:ext cx="1262638" cy="1393398"/>
          </a:xfrm>
          <a:prstGeom prst="rect">
            <a:avLst/>
          </a:prstGeom>
        </p:spPr>
      </p:pic>
      <p:pic>
        <p:nvPicPr>
          <p:cNvPr id="91" name="图片 90" descr="形状, 圆圈&#10;&#10;描述已自动生成">
            <a:extLst>
              <a:ext uri="{FF2B5EF4-FFF2-40B4-BE49-F238E27FC236}">
                <a16:creationId xmlns:a16="http://schemas.microsoft.com/office/drawing/2014/main" id="{3A852AB0-FF87-6B68-EFB5-FB8434D433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6796" y="4208258"/>
            <a:ext cx="1192880" cy="116668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790104"/>
            <a:ext cx="310547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8" y="6556917"/>
            <a:ext cx="3184170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8" y="8516055"/>
            <a:ext cx="3429614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C65E132F-45D4-5AE4-C6E2-09C32FFFC722}"/>
              </a:ext>
            </a:extLst>
          </p:cNvPr>
          <p:cNvGrpSpPr/>
          <p:nvPr/>
        </p:nvGrpSpPr>
        <p:grpSpPr>
          <a:xfrm>
            <a:off x="1288311" y="878027"/>
            <a:ext cx="878152" cy="953543"/>
            <a:chOff x="1467282" y="1084063"/>
            <a:chExt cx="878152" cy="953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B9BB01E-D4F1-D61C-AB32-6F674F9CCDBC}"/>
                    </a:ext>
                  </a:extLst>
                </p:cNvPr>
                <p:cNvSpPr txBox="1"/>
                <p:nvPr/>
              </p:nvSpPr>
              <p:spPr>
                <a:xfrm>
                  <a:off x="1467282" y="1084063"/>
                  <a:ext cx="878152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B9BB01E-D4F1-D61C-AB32-6F674F9CC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282" y="1084063"/>
                  <a:ext cx="87815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083" r="-6250" b="-1475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13B2D67-C71B-D457-2BF7-0DA84D7B6CF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686030" y="1453395"/>
              <a:ext cx="220328" cy="54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E7E998A-EF5F-CA5B-721C-66479797658B}"/>
                </a:ext>
              </a:extLst>
            </p:cNvPr>
            <p:cNvSpPr/>
            <p:nvPr/>
          </p:nvSpPr>
          <p:spPr>
            <a:xfrm>
              <a:off x="1654224" y="1983606"/>
              <a:ext cx="54000" cy="54000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0540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082" y="2877185"/>
                <a:ext cx="674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1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/>
              <p:nvPr/>
            </p:nvSpPr>
            <p:spPr>
              <a:xfrm>
                <a:off x="95940" y="3859784"/>
                <a:ext cx="6762060" cy="30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altLang="zh-CN" sz="9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altLang="zh-CN" sz="900" i="1"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ctrlPr>
                            <a:rPr lang="pl-PL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pl-PL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859784"/>
                <a:ext cx="6762060" cy="308931"/>
              </a:xfrm>
              <a:prstGeom prst="rect">
                <a:avLst/>
              </a:prstGeom>
              <a:blipFill>
                <a:blip r:embed="rId12"/>
                <a:stretch>
                  <a:fillRect l="-451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图片包含 形状&#10;&#10;描述已自动生成">
            <a:extLst>
              <a:ext uri="{FF2B5EF4-FFF2-40B4-BE49-F238E27FC236}">
                <a16:creationId xmlns:a16="http://schemas.microsoft.com/office/drawing/2014/main" id="{D7A26A8B-9DA5-329A-09EC-F447144427E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8321" y="4207127"/>
            <a:ext cx="1280410" cy="1166676"/>
          </a:xfrm>
          <a:prstGeom prst="rect">
            <a:avLst/>
          </a:prstGeom>
        </p:spPr>
      </p:pic>
      <p:pic>
        <p:nvPicPr>
          <p:cNvPr id="29" name="图片 28" descr="绿色的灯光&#10;&#10;中度可信度描述已自动生成">
            <a:extLst>
              <a:ext uri="{FF2B5EF4-FFF2-40B4-BE49-F238E27FC236}">
                <a16:creationId xmlns:a16="http://schemas.microsoft.com/office/drawing/2014/main" id="{A104D49B-09B0-BB6B-F981-5A335F01028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2126" y="4207127"/>
            <a:ext cx="1280410" cy="1166676"/>
          </a:xfrm>
          <a:prstGeom prst="rect">
            <a:avLst/>
          </a:prstGeom>
        </p:spPr>
      </p:pic>
      <p:pic>
        <p:nvPicPr>
          <p:cNvPr id="30" name="图片 29" descr="图片包含 红绿灯, 游戏机, 绿色, 华美&#10;&#10;描述已自动生成">
            <a:extLst>
              <a:ext uri="{FF2B5EF4-FFF2-40B4-BE49-F238E27FC236}">
                <a16:creationId xmlns:a16="http://schemas.microsoft.com/office/drawing/2014/main" id="{ABD21F6F-738F-A2F3-A9D8-B1DC229FEC0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6502" y="4207127"/>
            <a:ext cx="1280410" cy="1166676"/>
          </a:xfrm>
          <a:prstGeom prst="rect">
            <a:avLst/>
          </a:prstGeom>
        </p:spPr>
      </p:pic>
      <p:pic>
        <p:nvPicPr>
          <p:cNvPr id="31" name="图片 30" descr="图片包含 灯光, 绿色, 黑暗, 交通&#10;&#10;描述已自动生成">
            <a:extLst>
              <a:ext uri="{FF2B5EF4-FFF2-40B4-BE49-F238E27FC236}">
                <a16:creationId xmlns:a16="http://schemas.microsoft.com/office/drawing/2014/main" id="{F219879C-9213-DD0E-014F-A2E63939B59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5207" y="5844607"/>
            <a:ext cx="1211618" cy="1308422"/>
          </a:xfrm>
          <a:prstGeom prst="rect">
            <a:avLst/>
          </a:prstGeom>
        </p:spPr>
      </p:pic>
      <p:pic>
        <p:nvPicPr>
          <p:cNvPr id="32" name="图片 31" descr="图片包含 游戏机, 灯光, 绿色&#10;&#10;描述已自动生成">
            <a:extLst>
              <a:ext uri="{FF2B5EF4-FFF2-40B4-BE49-F238E27FC236}">
                <a16:creationId xmlns:a16="http://schemas.microsoft.com/office/drawing/2014/main" id="{0E05285D-10E7-97A3-0409-853060F52CF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865" y="5775347"/>
            <a:ext cx="1245252" cy="1400544"/>
          </a:xfrm>
          <a:prstGeom prst="rect">
            <a:avLst/>
          </a:prstGeom>
        </p:spPr>
      </p:pic>
      <p:pic>
        <p:nvPicPr>
          <p:cNvPr id="33" name="图片 32" descr="图片包含 灯光, 游戏机&#10;&#10;描述已自动生成">
            <a:extLst>
              <a:ext uri="{FF2B5EF4-FFF2-40B4-BE49-F238E27FC236}">
                <a16:creationId xmlns:a16="http://schemas.microsoft.com/office/drawing/2014/main" id="{72670B5A-A568-BBE0-4A75-8F5FC4D39CF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374" y="6155134"/>
            <a:ext cx="1313542" cy="950384"/>
          </a:xfrm>
          <a:prstGeom prst="rect">
            <a:avLst/>
          </a:prstGeom>
        </p:spPr>
      </p:pic>
      <p:pic>
        <p:nvPicPr>
          <p:cNvPr id="37" name="图片 36" descr="图片包含 表面图&#10;&#10;描述已自动生成">
            <a:extLst>
              <a:ext uri="{FF2B5EF4-FFF2-40B4-BE49-F238E27FC236}">
                <a16:creationId xmlns:a16="http://schemas.microsoft.com/office/drawing/2014/main" id="{CFF011FC-D150-3D89-6400-E840D30A09E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2659" y="7733382"/>
            <a:ext cx="997202" cy="1412702"/>
          </a:xfrm>
          <a:prstGeom prst="rect">
            <a:avLst/>
          </a:prstGeom>
        </p:spPr>
      </p:pic>
      <p:pic>
        <p:nvPicPr>
          <p:cNvPr id="38" name="图片 37" descr="图片包含 表面图&#10;&#10;描述已自动生成">
            <a:extLst>
              <a:ext uri="{FF2B5EF4-FFF2-40B4-BE49-F238E27FC236}">
                <a16:creationId xmlns:a16="http://schemas.microsoft.com/office/drawing/2014/main" id="{F8EA9223-8859-2482-3C97-F1C1E30E534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8090" y="7846770"/>
            <a:ext cx="1277567" cy="1323856"/>
          </a:xfrm>
          <a:prstGeom prst="rect">
            <a:avLst/>
          </a:prstGeom>
        </p:spPr>
      </p:pic>
      <p:pic>
        <p:nvPicPr>
          <p:cNvPr id="39" name="图片 38" descr="图片包含 游戏机, 鱼&#10;&#10;描述已自动生成">
            <a:extLst>
              <a:ext uri="{FF2B5EF4-FFF2-40B4-BE49-F238E27FC236}">
                <a16:creationId xmlns:a16="http://schemas.microsoft.com/office/drawing/2014/main" id="{A3C8997B-D76E-5F66-D63B-AF390901DB0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4907" y="7969836"/>
            <a:ext cx="1406878" cy="110257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27F92CF-2FA1-897B-7970-E2D544B0FDE6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699" y="4505094"/>
            <a:ext cx="1191346" cy="727980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C80A0C39-7687-B4AC-C13A-A332DB9395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5940" y="4213563"/>
            <a:ext cx="721191" cy="1394757"/>
          </a:xfrm>
          <a:prstGeom prst="rect">
            <a:avLst/>
          </a:prstGeom>
        </p:spPr>
      </p:pic>
      <p:pic>
        <p:nvPicPr>
          <p:cNvPr id="99" name="图形 98">
            <a:extLst>
              <a:ext uri="{FF2B5EF4-FFF2-40B4-BE49-F238E27FC236}">
                <a16:creationId xmlns:a16="http://schemas.microsoft.com/office/drawing/2014/main" id="{D4E2819D-7A76-642D-722B-45F81D4C97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5940" y="7802820"/>
            <a:ext cx="720387" cy="1393200"/>
          </a:xfrm>
          <a:prstGeom prst="rect">
            <a:avLst/>
          </a:prstGeom>
        </p:spPr>
      </p:pic>
      <p:pic>
        <p:nvPicPr>
          <p:cNvPr id="100" name="图形 99">
            <a:extLst>
              <a:ext uri="{FF2B5EF4-FFF2-40B4-BE49-F238E27FC236}">
                <a16:creationId xmlns:a16="http://schemas.microsoft.com/office/drawing/2014/main" id="{C9057E67-F028-0056-F2F0-4C8E946A8D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940" y="5908124"/>
            <a:ext cx="720386" cy="13932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DBDA365A-0441-5F0D-2282-74E40C1B033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699" y="6293585"/>
            <a:ext cx="1191346" cy="72798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9E1E4A1D-40C3-3AD1-CB41-DD5AE5B9C94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699" y="8223924"/>
            <a:ext cx="1191346" cy="72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801636" y="3180395"/>
                <a:ext cx="725827" cy="39746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636" y="3180395"/>
                <a:ext cx="725827" cy="39746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F2A021E-7E6F-A1A2-2785-E95060994C84}"/>
              </a:ext>
            </a:extLst>
          </p:cNvPr>
          <p:cNvCxnSpPr>
            <a:cxnSpLocks/>
          </p:cNvCxnSpPr>
          <p:nvPr/>
        </p:nvCxnSpPr>
        <p:spPr>
          <a:xfrm flipV="1">
            <a:off x="4271639" y="1026561"/>
            <a:ext cx="0" cy="1745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EE9C58D-24A1-FE68-E680-5543D6A054D2}"/>
              </a:ext>
            </a:extLst>
          </p:cNvPr>
          <p:cNvCxnSpPr>
            <a:cxnSpLocks/>
          </p:cNvCxnSpPr>
          <p:nvPr/>
        </p:nvCxnSpPr>
        <p:spPr>
          <a:xfrm>
            <a:off x="4256586" y="2772234"/>
            <a:ext cx="2280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8C2C5C1-D074-13A2-0585-499ABCDAEC9D}"/>
              </a:ext>
            </a:extLst>
          </p:cNvPr>
          <p:cNvCxnSpPr>
            <a:cxnSpLocks/>
          </p:cNvCxnSpPr>
          <p:nvPr/>
        </p:nvCxnSpPr>
        <p:spPr>
          <a:xfrm flipH="1">
            <a:off x="3431722" y="2772233"/>
            <a:ext cx="841965" cy="718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97CDB90D-0C3C-773E-89F8-F562BDE8F53B}"/>
                  </a:ext>
                </a:extLst>
              </p:cNvPr>
              <p:cNvSpPr txBox="1"/>
              <p:nvPr/>
            </p:nvSpPr>
            <p:spPr>
              <a:xfrm>
                <a:off x="4298279" y="878027"/>
                <a:ext cx="261900" cy="28610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97CDB90D-0C3C-773E-89F8-F562BDE8F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79" y="878027"/>
                <a:ext cx="261900" cy="286109"/>
              </a:xfrm>
              <a:prstGeom prst="rect">
                <a:avLst/>
              </a:prstGeom>
              <a:blipFill>
                <a:blip r:embed="rId30"/>
                <a:stretch>
                  <a:fillRect b="-1489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B50E333-F482-62F7-A516-D95145792FEC}"/>
                  </a:ext>
                </a:extLst>
              </p:cNvPr>
              <p:cNvSpPr txBox="1"/>
              <p:nvPr/>
            </p:nvSpPr>
            <p:spPr>
              <a:xfrm>
                <a:off x="6224883" y="2791145"/>
                <a:ext cx="450881" cy="28610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B50E333-F482-62F7-A516-D95145792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883" y="2791145"/>
                <a:ext cx="450881" cy="286109"/>
              </a:xfrm>
              <a:prstGeom prst="rect">
                <a:avLst/>
              </a:prstGeom>
              <a:blipFill>
                <a:blip r:embed="rId31"/>
                <a:stretch>
                  <a:fillRect b="-3829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E15F3F7-714D-C5B9-ED12-2F24BCC9BC23}"/>
                  </a:ext>
                </a:extLst>
              </p:cNvPr>
              <p:cNvSpPr txBox="1"/>
              <p:nvPr/>
            </p:nvSpPr>
            <p:spPr>
              <a:xfrm>
                <a:off x="3431722" y="3352157"/>
                <a:ext cx="450881" cy="28610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E15F3F7-714D-C5B9-ED12-2F24BCC9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22" y="3352157"/>
                <a:ext cx="450881" cy="286109"/>
              </a:xfrm>
              <a:prstGeom prst="rect">
                <a:avLst/>
              </a:prstGeom>
              <a:blipFill>
                <a:blip r:embed="rId32"/>
                <a:stretch>
                  <a:fillRect b="-1276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791DF11-D114-D94D-19F2-E8BFAD9BDE44}"/>
                  </a:ext>
                </a:extLst>
              </p:cNvPr>
              <p:cNvSpPr txBox="1"/>
              <p:nvPr/>
            </p:nvSpPr>
            <p:spPr>
              <a:xfrm>
                <a:off x="4154330" y="2772232"/>
                <a:ext cx="450881" cy="28610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791DF11-D114-D94D-19F2-E8BFAD9B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330" y="2772232"/>
                <a:ext cx="450881" cy="286109"/>
              </a:xfrm>
              <a:prstGeom prst="rect">
                <a:avLst/>
              </a:prstGeom>
              <a:blipFill>
                <a:blip r:embed="rId33"/>
                <a:stretch>
                  <a:fillRect b="-2127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92D118-C2E6-C01E-0C0C-3F7F98947052}"/>
                  </a:ext>
                </a:extLst>
              </p:cNvPr>
              <p:cNvSpPr txBox="1"/>
              <p:nvPr/>
            </p:nvSpPr>
            <p:spPr>
              <a:xfrm>
                <a:off x="95940" y="5597662"/>
                <a:ext cx="3952200" cy="311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900" i="0">
                              <a:latin typeface="Cambria Math" panose="02040503050406030204" pitchFamily="18" charset="0"/>
                            </a:rPr>
                            <m:t>ArcTan</m:t>
                          </m:r>
                          <m:f>
                            <m:fPr>
                              <m:ctrlP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92D118-C2E6-C01E-0C0C-3F7F9894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5597662"/>
                <a:ext cx="3952200" cy="311239"/>
              </a:xfrm>
              <a:prstGeom prst="rect">
                <a:avLst/>
              </a:prstGeom>
              <a:blipFill>
                <a:blip r:embed="rId35"/>
                <a:stretch>
                  <a:fillRect l="-772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A28DB7-0208-8BB0-6357-B027E62A7B06}"/>
                  </a:ext>
                </a:extLst>
              </p:cNvPr>
              <p:cNvSpPr txBox="1"/>
              <p:nvPr/>
            </p:nvSpPr>
            <p:spPr>
              <a:xfrm>
                <a:off x="95940" y="7427930"/>
                <a:ext cx="6762060" cy="359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900">
                              <a:latin typeface="Cambria Math" panose="02040503050406030204" pitchFamily="18" charset="0"/>
                            </a:rPr>
                            <m:t>ArcCos</m:t>
                          </m:r>
                          <m:r>
                            <m:rPr>
                              <m:sty m:val="p"/>
                            </m:rPr>
                            <a:rPr lang="en-US" altLang="zh-CN" sz="900" i="1"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1 +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A28DB7-0208-8BB0-6357-B027E62A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7427930"/>
                <a:ext cx="6762060" cy="359714"/>
              </a:xfrm>
              <a:prstGeom prst="rect">
                <a:avLst/>
              </a:prstGeom>
              <a:blipFill>
                <a:blip r:embed="rId36"/>
                <a:stretch>
                  <a:fillRect l="-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A2ADD5C-F4E5-EC36-0444-5F3A8E42267F}"/>
              </a:ext>
            </a:extLst>
          </p:cNvPr>
          <p:cNvSpPr txBox="1"/>
          <p:nvPr/>
        </p:nvSpPr>
        <p:spPr>
          <a:xfrm>
            <a:off x="1143000" y="10210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压缩图片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90ECA38-163D-96CD-93FC-328D5E3D5959}"/>
              </a:ext>
            </a:extLst>
          </p:cNvPr>
          <p:cNvCxnSpPr>
            <a:cxnSpLocks/>
          </p:cNvCxnSpPr>
          <p:nvPr/>
        </p:nvCxnSpPr>
        <p:spPr>
          <a:xfrm>
            <a:off x="3020044" y="2192598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5F03AF-6A88-654A-058F-D9B7B50A189A}"/>
                  </a:ext>
                </a:extLst>
              </p:cNvPr>
              <p:cNvSpPr txBox="1"/>
              <p:nvPr/>
            </p:nvSpPr>
            <p:spPr>
              <a:xfrm>
                <a:off x="3196985" y="1884204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5F03AF-6A88-654A-058F-D9B7B50A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85" y="1884204"/>
                <a:ext cx="228524" cy="276999"/>
              </a:xfrm>
              <a:prstGeom prst="rect">
                <a:avLst/>
              </a:prstGeom>
              <a:blipFill>
                <a:blip r:embed="rId37"/>
                <a:stretch>
                  <a:fillRect l="-23684" r="-2105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表, 表面图&#10;&#10;描述已自动生成">
            <a:extLst>
              <a:ext uri="{FF2B5EF4-FFF2-40B4-BE49-F238E27FC236}">
                <a16:creationId xmlns:a16="http://schemas.microsoft.com/office/drawing/2014/main" id="{5C3D5FAD-5AA5-384E-1452-639B0D2B3593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14681" r="23180" b="22061"/>
          <a:stretch/>
        </p:blipFill>
        <p:spPr>
          <a:xfrm>
            <a:off x="3807147" y="1283292"/>
            <a:ext cx="2568075" cy="221741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738342D-0E2C-9579-0313-C9255EB15A22}"/>
              </a:ext>
            </a:extLst>
          </p:cNvPr>
          <p:cNvGrpSpPr/>
          <p:nvPr/>
        </p:nvGrpSpPr>
        <p:grpSpPr>
          <a:xfrm>
            <a:off x="5412006" y="988382"/>
            <a:ext cx="766658" cy="1079275"/>
            <a:chOff x="5175482" y="919403"/>
            <a:chExt cx="766658" cy="1079275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5E9EFAC-D956-2474-9472-C679DAFC51B2}"/>
                </a:ext>
              </a:extLst>
            </p:cNvPr>
            <p:cNvSpPr/>
            <p:nvPr/>
          </p:nvSpPr>
          <p:spPr>
            <a:xfrm>
              <a:off x="5352808" y="1944678"/>
              <a:ext cx="54000" cy="54000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5D162DC-0919-69DC-7111-F8E6E63B79AC}"/>
                    </a:ext>
                  </a:extLst>
                </p:cNvPr>
                <p:cNvSpPr txBox="1"/>
                <p:nvPr/>
              </p:nvSpPr>
              <p:spPr>
                <a:xfrm>
                  <a:off x="5175482" y="919403"/>
                  <a:ext cx="76665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5D162DC-0919-69DC-7111-F8E6E63B7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82" y="919403"/>
                  <a:ext cx="766658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1475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22E649D-7543-E924-A26A-3C7FC6BB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331" y="1289232"/>
              <a:ext cx="177759" cy="668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38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蓝色的门&#10;&#10;低可信度描述已自动生成">
            <a:extLst>
              <a:ext uri="{FF2B5EF4-FFF2-40B4-BE49-F238E27FC236}">
                <a16:creationId xmlns:a16="http://schemas.microsoft.com/office/drawing/2014/main" id="{3CA312F9-932A-CE8C-037F-9F5B6468A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9" y="1375745"/>
            <a:ext cx="1873655" cy="1873655"/>
          </a:xfrm>
          <a:prstGeom prst="rect">
            <a:avLst/>
          </a:prstGeom>
        </p:spPr>
      </p:pic>
      <p:pic>
        <p:nvPicPr>
          <p:cNvPr id="98" name="图片 97" descr="白色的伞&#10;&#10;低可信度描述已自动生成">
            <a:extLst>
              <a:ext uri="{FF2B5EF4-FFF2-40B4-BE49-F238E27FC236}">
                <a16:creationId xmlns:a16="http://schemas.microsoft.com/office/drawing/2014/main" id="{C8787334-55D2-A297-28CE-CFFD2F62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9" t="4488" r="27770" b="34598"/>
          <a:stretch/>
        </p:blipFill>
        <p:spPr>
          <a:xfrm>
            <a:off x="5734933" y="7747524"/>
            <a:ext cx="1009481" cy="1393200"/>
          </a:xfrm>
          <a:prstGeom prst="rect">
            <a:avLst/>
          </a:prstGeom>
        </p:spPr>
      </p:pic>
      <p:pic>
        <p:nvPicPr>
          <p:cNvPr id="95" name="图片 94" descr="白色的伞&#10;&#10;低可信度描述已自动生成">
            <a:extLst>
              <a:ext uri="{FF2B5EF4-FFF2-40B4-BE49-F238E27FC236}">
                <a16:creationId xmlns:a16="http://schemas.microsoft.com/office/drawing/2014/main" id="{CA1D2FBF-8B4D-46F5-F3B2-508F3E1BB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13206" r="9457" b="13206"/>
          <a:stretch/>
        </p:blipFill>
        <p:spPr>
          <a:xfrm>
            <a:off x="5472275" y="5788299"/>
            <a:ext cx="1262638" cy="1393398"/>
          </a:xfrm>
          <a:prstGeom prst="rect">
            <a:avLst/>
          </a:prstGeom>
        </p:spPr>
      </p:pic>
      <p:pic>
        <p:nvPicPr>
          <p:cNvPr id="91" name="图片 90" descr="形状, 圆圈&#10;&#10;描述已自动生成">
            <a:extLst>
              <a:ext uri="{FF2B5EF4-FFF2-40B4-BE49-F238E27FC236}">
                <a16:creationId xmlns:a16="http://schemas.microsoft.com/office/drawing/2014/main" id="{3A852AB0-FF87-6B68-EFB5-FB8434D43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t="17076" r="16192" b="23471"/>
          <a:stretch/>
        </p:blipFill>
        <p:spPr>
          <a:xfrm>
            <a:off x="5546796" y="4208258"/>
            <a:ext cx="1192880" cy="116668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790104"/>
            <a:ext cx="310547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8" y="6556917"/>
            <a:ext cx="3184170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8" y="8516055"/>
            <a:ext cx="3429614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C65E132F-45D4-5AE4-C6E2-09C32FFFC722}"/>
              </a:ext>
            </a:extLst>
          </p:cNvPr>
          <p:cNvGrpSpPr/>
          <p:nvPr/>
        </p:nvGrpSpPr>
        <p:grpSpPr>
          <a:xfrm>
            <a:off x="1288311" y="878027"/>
            <a:ext cx="878152" cy="953543"/>
            <a:chOff x="1467282" y="1084063"/>
            <a:chExt cx="878152" cy="953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B9BB01E-D4F1-D61C-AB32-6F674F9CCDBC}"/>
                    </a:ext>
                  </a:extLst>
                </p:cNvPr>
                <p:cNvSpPr txBox="1"/>
                <p:nvPr/>
              </p:nvSpPr>
              <p:spPr>
                <a:xfrm>
                  <a:off x="1467282" y="1084063"/>
                  <a:ext cx="878152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B9BB01E-D4F1-D61C-AB32-6F674F9CC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7282" y="1084063"/>
                  <a:ext cx="87815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083" r="-6250" b="-1475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13B2D67-C71B-D457-2BF7-0DA84D7B6CF2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686030" y="1453395"/>
              <a:ext cx="220328" cy="54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E7E998A-EF5F-CA5B-721C-66479797658B}"/>
                </a:ext>
              </a:extLst>
            </p:cNvPr>
            <p:cNvSpPr/>
            <p:nvPr/>
          </p:nvSpPr>
          <p:spPr>
            <a:xfrm>
              <a:off x="1654224" y="1983606"/>
              <a:ext cx="54000" cy="54000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1302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82" y="2877185"/>
                <a:ext cx="674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605681" y="3184428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81" y="3184428"/>
                <a:ext cx="674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5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/>
              <p:nvPr/>
            </p:nvSpPr>
            <p:spPr>
              <a:xfrm>
                <a:off x="95940" y="3859784"/>
                <a:ext cx="6762060" cy="30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altLang="zh-CN" sz="9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altLang="zh-CN" sz="900" i="1"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ctrlPr>
                            <a:rPr lang="pl-PL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pl-PL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859784"/>
                <a:ext cx="6762060" cy="308931"/>
              </a:xfrm>
              <a:prstGeom prst="rect">
                <a:avLst/>
              </a:prstGeom>
              <a:blipFill>
                <a:blip r:embed="rId16"/>
                <a:stretch>
                  <a:fillRect l="-451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 descr="图片包含 形状&#10;&#10;描述已自动生成">
            <a:extLst>
              <a:ext uri="{FF2B5EF4-FFF2-40B4-BE49-F238E27FC236}">
                <a16:creationId xmlns:a16="http://schemas.microsoft.com/office/drawing/2014/main" id="{D7A26A8B-9DA5-329A-09EC-F447144427E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0" t="29270" b="20792"/>
          <a:stretch/>
        </p:blipFill>
        <p:spPr>
          <a:xfrm>
            <a:off x="1638321" y="4207127"/>
            <a:ext cx="1280410" cy="1166676"/>
          </a:xfrm>
          <a:prstGeom prst="rect">
            <a:avLst/>
          </a:prstGeom>
        </p:spPr>
      </p:pic>
      <p:pic>
        <p:nvPicPr>
          <p:cNvPr id="29" name="图片 28" descr="绿色的灯光&#10;&#10;中度可信度描述已自动生成">
            <a:extLst>
              <a:ext uri="{FF2B5EF4-FFF2-40B4-BE49-F238E27FC236}">
                <a16:creationId xmlns:a16="http://schemas.microsoft.com/office/drawing/2014/main" id="{A104D49B-09B0-BB6B-F981-5A335F01028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0" t="29270" b="20792"/>
          <a:stretch/>
        </p:blipFill>
        <p:spPr>
          <a:xfrm>
            <a:off x="2972126" y="4207127"/>
            <a:ext cx="1280410" cy="1166676"/>
          </a:xfrm>
          <a:prstGeom prst="rect">
            <a:avLst/>
          </a:prstGeom>
        </p:spPr>
      </p:pic>
      <p:pic>
        <p:nvPicPr>
          <p:cNvPr id="30" name="图片 29" descr="图片包含 红绿灯, 游戏机, 绿色, 华美&#10;&#10;描述已自动生成">
            <a:extLst>
              <a:ext uri="{FF2B5EF4-FFF2-40B4-BE49-F238E27FC236}">
                <a16:creationId xmlns:a16="http://schemas.microsoft.com/office/drawing/2014/main" id="{ABD21F6F-738F-A2F3-A9D8-B1DC229FEC0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0" t="29270" b="20792"/>
          <a:stretch/>
        </p:blipFill>
        <p:spPr>
          <a:xfrm>
            <a:off x="4326502" y="4207127"/>
            <a:ext cx="1280410" cy="1166676"/>
          </a:xfrm>
          <a:prstGeom prst="rect">
            <a:avLst/>
          </a:prstGeom>
        </p:spPr>
      </p:pic>
      <p:pic>
        <p:nvPicPr>
          <p:cNvPr id="31" name="图片 30" descr="图片包含 灯光, 绿色, 黑暗, 交通&#10;&#10;描述已自动生成">
            <a:extLst>
              <a:ext uri="{FF2B5EF4-FFF2-40B4-BE49-F238E27FC236}">
                <a16:creationId xmlns:a16="http://schemas.microsoft.com/office/drawing/2014/main" id="{F219879C-9213-DD0E-014F-A2E63939B59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3" t="26798" r="5138" b="23854"/>
          <a:stretch/>
        </p:blipFill>
        <p:spPr>
          <a:xfrm>
            <a:off x="3055207" y="5844607"/>
            <a:ext cx="1211618" cy="1308422"/>
          </a:xfrm>
          <a:prstGeom prst="rect">
            <a:avLst/>
          </a:prstGeom>
        </p:spPr>
      </p:pic>
      <p:pic>
        <p:nvPicPr>
          <p:cNvPr id="32" name="图片 31" descr="图片包含 游戏机, 灯光, 绿色&#10;&#10;描述已自动生成">
            <a:extLst>
              <a:ext uri="{FF2B5EF4-FFF2-40B4-BE49-F238E27FC236}">
                <a16:creationId xmlns:a16="http://schemas.microsoft.com/office/drawing/2014/main" id="{0E05285D-10E7-97A3-0409-853060F52CF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20791" r="3195" b="22911"/>
          <a:stretch/>
        </p:blipFill>
        <p:spPr>
          <a:xfrm>
            <a:off x="4295865" y="5775347"/>
            <a:ext cx="1245252" cy="1400544"/>
          </a:xfrm>
          <a:prstGeom prst="rect">
            <a:avLst/>
          </a:prstGeom>
        </p:spPr>
      </p:pic>
      <p:pic>
        <p:nvPicPr>
          <p:cNvPr id="33" name="图片 32" descr="图片包含 灯光, 游戏机&#10;&#10;描述已自动生成">
            <a:extLst>
              <a:ext uri="{FF2B5EF4-FFF2-40B4-BE49-F238E27FC236}">
                <a16:creationId xmlns:a16="http://schemas.microsoft.com/office/drawing/2014/main" id="{72670B5A-A568-BBE0-4A75-8F5FC4D39CF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4925" r="10417" b="21616"/>
          <a:stretch/>
        </p:blipFill>
        <p:spPr>
          <a:xfrm>
            <a:off x="1670374" y="6155134"/>
            <a:ext cx="1313542" cy="950384"/>
          </a:xfrm>
          <a:prstGeom prst="rect">
            <a:avLst/>
          </a:prstGeom>
        </p:spPr>
      </p:pic>
      <p:pic>
        <p:nvPicPr>
          <p:cNvPr id="37" name="图片 36" descr="图片包含 表面图&#10;&#10;描述已自动生成">
            <a:extLst>
              <a:ext uri="{FF2B5EF4-FFF2-40B4-BE49-F238E27FC236}">
                <a16:creationId xmlns:a16="http://schemas.microsoft.com/office/drawing/2014/main" id="{CFF011FC-D150-3D89-6400-E840D30A09E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7" t="7009" r="2090" b="18060"/>
          <a:stretch/>
        </p:blipFill>
        <p:spPr>
          <a:xfrm>
            <a:off x="4592659" y="7733382"/>
            <a:ext cx="997202" cy="1412702"/>
          </a:xfrm>
          <a:prstGeom prst="rect">
            <a:avLst/>
          </a:prstGeom>
        </p:spPr>
      </p:pic>
      <p:pic>
        <p:nvPicPr>
          <p:cNvPr id="38" name="图片 37" descr="图片包含 表面图&#10;&#10;描述已自动生成">
            <a:extLst>
              <a:ext uri="{FF2B5EF4-FFF2-40B4-BE49-F238E27FC236}">
                <a16:creationId xmlns:a16="http://schemas.microsoft.com/office/drawing/2014/main" id="{F8EA9223-8859-2482-3C97-F1C1E30E534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7" t="27131" b="18060"/>
          <a:stretch/>
        </p:blipFill>
        <p:spPr>
          <a:xfrm>
            <a:off x="3198090" y="7846770"/>
            <a:ext cx="1277567" cy="1323856"/>
          </a:xfrm>
          <a:prstGeom prst="rect">
            <a:avLst/>
          </a:prstGeom>
        </p:spPr>
      </p:pic>
      <p:pic>
        <p:nvPicPr>
          <p:cNvPr id="39" name="图片 38" descr="图片包含 游戏机, 鱼&#10;&#10;描述已自动生成">
            <a:extLst>
              <a:ext uri="{FF2B5EF4-FFF2-40B4-BE49-F238E27FC236}">
                <a16:creationId xmlns:a16="http://schemas.microsoft.com/office/drawing/2014/main" id="{A3C8997B-D76E-5F66-D63B-AF390901DB0B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3" t="26749" r="5537" b="25342"/>
          <a:stretch/>
        </p:blipFill>
        <p:spPr>
          <a:xfrm>
            <a:off x="1704907" y="7969836"/>
            <a:ext cx="1406878" cy="110257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27F92CF-2FA1-897B-7970-E2D544B0FDE6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41188" r="8681" b="20417"/>
          <a:stretch/>
        </p:blipFill>
        <p:spPr>
          <a:xfrm>
            <a:off x="447699" y="4505094"/>
            <a:ext cx="1191346" cy="727980"/>
          </a:xfrm>
          <a:prstGeom prst="rect">
            <a:avLst/>
          </a:prstGeom>
        </p:spPr>
      </p:pic>
      <p:pic>
        <p:nvPicPr>
          <p:cNvPr id="85" name="图形 84">
            <a:extLst>
              <a:ext uri="{FF2B5EF4-FFF2-40B4-BE49-F238E27FC236}">
                <a16:creationId xmlns:a16="http://schemas.microsoft.com/office/drawing/2014/main" id="{C80A0C39-7687-B4AC-C13A-A332DB93950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5940" y="4213563"/>
            <a:ext cx="721191" cy="1394757"/>
          </a:xfrm>
          <a:prstGeom prst="rect">
            <a:avLst/>
          </a:prstGeom>
        </p:spPr>
      </p:pic>
      <p:pic>
        <p:nvPicPr>
          <p:cNvPr id="99" name="图形 98">
            <a:extLst>
              <a:ext uri="{FF2B5EF4-FFF2-40B4-BE49-F238E27FC236}">
                <a16:creationId xmlns:a16="http://schemas.microsoft.com/office/drawing/2014/main" id="{D4E2819D-7A76-642D-722B-45F81D4C97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5940" y="7802820"/>
            <a:ext cx="720387" cy="1393200"/>
          </a:xfrm>
          <a:prstGeom prst="rect">
            <a:avLst/>
          </a:prstGeom>
        </p:spPr>
      </p:pic>
      <p:pic>
        <p:nvPicPr>
          <p:cNvPr id="100" name="图形 99">
            <a:extLst>
              <a:ext uri="{FF2B5EF4-FFF2-40B4-BE49-F238E27FC236}">
                <a16:creationId xmlns:a16="http://schemas.microsoft.com/office/drawing/2014/main" id="{C9057E67-F028-0056-F2F0-4C8E946A8D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5940" y="5908124"/>
            <a:ext cx="720386" cy="13932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DBDA365A-0441-5F0D-2282-74E40C1B033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41188" r="8681" b="20417"/>
          <a:stretch/>
        </p:blipFill>
        <p:spPr>
          <a:xfrm>
            <a:off x="447699" y="6293585"/>
            <a:ext cx="1191346" cy="72798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9E1E4A1D-40C3-3AD1-CB41-DD5AE5B9C94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41188" r="8681" b="20417"/>
          <a:stretch/>
        </p:blipFill>
        <p:spPr>
          <a:xfrm>
            <a:off x="447699" y="8223924"/>
            <a:ext cx="1191346" cy="727980"/>
          </a:xfrm>
          <a:prstGeom prst="rect">
            <a:avLst/>
          </a:prstGeom>
        </p:spPr>
      </p:pic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EF2A021E-7E6F-A1A2-2785-E95060994C84}"/>
              </a:ext>
            </a:extLst>
          </p:cNvPr>
          <p:cNvCxnSpPr>
            <a:cxnSpLocks/>
          </p:cNvCxnSpPr>
          <p:nvPr/>
        </p:nvCxnSpPr>
        <p:spPr>
          <a:xfrm flipV="1">
            <a:off x="4416689" y="1190051"/>
            <a:ext cx="0" cy="1622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3EE9C58D-24A1-FE68-E680-5543D6A054D2}"/>
              </a:ext>
            </a:extLst>
          </p:cNvPr>
          <p:cNvCxnSpPr>
            <a:cxnSpLocks/>
          </p:cNvCxnSpPr>
          <p:nvPr/>
        </p:nvCxnSpPr>
        <p:spPr>
          <a:xfrm>
            <a:off x="4402702" y="2812161"/>
            <a:ext cx="2119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E8C2C5C1-D074-13A2-0585-499ABCDAEC9D}"/>
              </a:ext>
            </a:extLst>
          </p:cNvPr>
          <p:cNvCxnSpPr>
            <a:cxnSpLocks/>
          </p:cNvCxnSpPr>
          <p:nvPr/>
        </p:nvCxnSpPr>
        <p:spPr>
          <a:xfrm flipH="1">
            <a:off x="3636224" y="2812160"/>
            <a:ext cx="782368" cy="6674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97CDB90D-0C3C-773E-89F8-F562BDE8F53B}"/>
                  </a:ext>
                </a:extLst>
              </p:cNvPr>
              <p:cNvSpPr txBox="1"/>
              <p:nvPr/>
            </p:nvSpPr>
            <p:spPr>
              <a:xfrm>
                <a:off x="4441444" y="1052031"/>
                <a:ext cx="243362" cy="26585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97CDB90D-0C3C-773E-89F8-F562BDE8F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44" y="1052031"/>
                <a:ext cx="243362" cy="265857"/>
              </a:xfrm>
              <a:prstGeom prst="rect">
                <a:avLst/>
              </a:prstGeom>
              <a:blipFill>
                <a:blip r:embed="rId33"/>
                <a:stretch>
                  <a:fillRect r="-7500" b="-232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B50E333-F482-62F7-A516-D95145792FEC}"/>
                  </a:ext>
                </a:extLst>
              </p:cNvPr>
              <p:cNvSpPr txBox="1"/>
              <p:nvPr/>
            </p:nvSpPr>
            <p:spPr>
              <a:xfrm>
                <a:off x="6231678" y="2829733"/>
                <a:ext cx="418966" cy="26585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2B50E333-F482-62F7-A516-D95145792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678" y="2829733"/>
                <a:ext cx="418966" cy="265857"/>
              </a:xfrm>
              <a:prstGeom prst="rect">
                <a:avLst/>
              </a:prstGeom>
              <a:blipFill>
                <a:blip r:embed="rId34"/>
                <a:stretch>
                  <a:fillRect b="-5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E15F3F7-714D-C5B9-ED12-2F24BCC9BC23}"/>
                  </a:ext>
                </a:extLst>
              </p:cNvPr>
              <p:cNvSpPr txBox="1"/>
              <p:nvPr/>
            </p:nvSpPr>
            <p:spPr>
              <a:xfrm>
                <a:off x="3636224" y="3351036"/>
                <a:ext cx="418966" cy="26585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E15F3F7-714D-C5B9-ED12-2F24BCC9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24" y="3351036"/>
                <a:ext cx="418966" cy="265857"/>
              </a:xfrm>
              <a:prstGeom prst="rect">
                <a:avLst/>
              </a:prstGeom>
              <a:blipFill>
                <a:blip r:embed="rId35"/>
                <a:stretch>
                  <a:fillRect b="-232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791DF11-D114-D94D-19F2-E8BFAD9BDE44}"/>
                  </a:ext>
                </a:extLst>
              </p:cNvPr>
              <p:cNvSpPr txBox="1"/>
              <p:nvPr/>
            </p:nvSpPr>
            <p:spPr>
              <a:xfrm>
                <a:off x="4307684" y="2812159"/>
                <a:ext cx="418966" cy="26585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7791DF11-D114-D94D-19F2-E8BFAD9B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684" y="2812159"/>
                <a:ext cx="418966" cy="265857"/>
              </a:xfrm>
              <a:prstGeom prst="rect">
                <a:avLst/>
              </a:prstGeom>
              <a:blipFill>
                <a:blip r:embed="rId36"/>
                <a:stretch>
                  <a:fillRect b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箭头: 环形 150">
            <a:extLst>
              <a:ext uri="{FF2B5EF4-FFF2-40B4-BE49-F238E27FC236}">
                <a16:creationId xmlns:a16="http://schemas.microsoft.com/office/drawing/2014/main" id="{2F623B6A-073F-BA1C-386D-9F4EEB316867}"/>
              </a:ext>
            </a:extLst>
          </p:cNvPr>
          <p:cNvSpPr/>
          <p:nvPr/>
        </p:nvSpPr>
        <p:spPr>
          <a:xfrm rot="1700651" flipH="1" flipV="1">
            <a:off x="2598929" y="1384621"/>
            <a:ext cx="1504856" cy="1504856"/>
          </a:xfrm>
          <a:prstGeom prst="circularArrow">
            <a:avLst>
              <a:gd name="adj1" fmla="val 5876"/>
              <a:gd name="adj2" fmla="val 663805"/>
              <a:gd name="adj3" fmla="val 5846808"/>
              <a:gd name="adj4" fmla="val 721472"/>
              <a:gd name="adj5" fmla="val 6580"/>
            </a:avLst>
          </a:prstGeom>
          <a:gradFill flip="none" rotWithShape="1">
            <a:gsLst>
              <a:gs pos="0">
                <a:schemeClr val="bg1"/>
              </a:gs>
              <a:gs pos="80000">
                <a:schemeClr val="tx1"/>
              </a:gs>
            </a:gsLst>
            <a:lin ang="10800000" scaled="1"/>
            <a:tileRect/>
          </a:gradFill>
          <a:ln>
            <a:noFill/>
          </a:ln>
          <a:scene3d>
            <a:camera prst="isometricOffAxis1Right">
              <a:rot lat="2066511" lon="21016129" rev="2141650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图片包含 游戏机, 建筑, 窗户, 灯光&#10;&#10;描述已自动生成">
            <a:extLst>
              <a:ext uri="{FF2B5EF4-FFF2-40B4-BE49-F238E27FC236}">
                <a16:creationId xmlns:a16="http://schemas.microsoft.com/office/drawing/2014/main" id="{FA3ACF54-3DE2-F66B-1B37-020D89B52480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15695" r="20345" b="22102"/>
          <a:stretch/>
        </p:blipFill>
        <p:spPr>
          <a:xfrm>
            <a:off x="4060619" y="1406371"/>
            <a:ext cx="2373032" cy="189764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738342D-0E2C-9579-0313-C9255EB15A22}"/>
              </a:ext>
            </a:extLst>
          </p:cNvPr>
          <p:cNvGrpSpPr/>
          <p:nvPr/>
        </p:nvGrpSpPr>
        <p:grpSpPr>
          <a:xfrm>
            <a:off x="5481062" y="983929"/>
            <a:ext cx="766658" cy="1079275"/>
            <a:chOff x="5175482" y="919403"/>
            <a:chExt cx="766658" cy="1079275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5E9EFAC-D956-2474-9472-C679DAFC51B2}"/>
                </a:ext>
              </a:extLst>
            </p:cNvPr>
            <p:cNvSpPr/>
            <p:nvPr/>
          </p:nvSpPr>
          <p:spPr>
            <a:xfrm>
              <a:off x="5352808" y="1944678"/>
              <a:ext cx="54000" cy="54000"/>
            </a:xfrm>
            <a:prstGeom prst="ellipse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5D162DC-0919-69DC-7111-F8E6E63B79AC}"/>
                    </a:ext>
                  </a:extLst>
                </p:cNvPr>
                <p:cNvSpPr txBox="1"/>
                <p:nvPr/>
              </p:nvSpPr>
              <p:spPr>
                <a:xfrm>
                  <a:off x="5175482" y="919403"/>
                  <a:ext cx="766658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85D162DC-0919-69DC-7111-F8E6E63B7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5482" y="919403"/>
                  <a:ext cx="766658" cy="369332"/>
                </a:xfrm>
                <a:prstGeom prst="rect">
                  <a:avLst/>
                </a:prstGeom>
                <a:blipFill>
                  <a:blip r:embed="rId38"/>
                  <a:stretch>
                    <a:fillRect b="-14754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922E649D-7543-E924-A26A-3C7FC6BBF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1331" y="1289232"/>
              <a:ext cx="177759" cy="6689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92D118-C2E6-C01E-0C0C-3F7F98947052}"/>
                  </a:ext>
                </a:extLst>
              </p:cNvPr>
              <p:cNvSpPr txBox="1"/>
              <p:nvPr/>
            </p:nvSpPr>
            <p:spPr>
              <a:xfrm>
                <a:off x="95940" y="5597662"/>
                <a:ext cx="3952200" cy="311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900" i="0">
                              <a:latin typeface="Cambria Math" panose="02040503050406030204" pitchFamily="18" charset="0"/>
                            </a:rPr>
                            <m:t>ArcTan</m:t>
                          </m:r>
                          <m:f>
                            <m:fPr>
                              <m:ctrlP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292D118-C2E6-C01E-0C0C-3F7F9894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5597662"/>
                <a:ext cx="3952200" cy="311239"/>
              </a:xfrm>
              <a:prstGeom prst="rect">
                <a:avLst/>
              </a:prstGeom>
              <a:blipFill>
                <a:blip r:embed="rId39"/>
                <a:stretch>
                  <a:fillRect l="-772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A28DB7-0208-8BB0-6357-B027E62A7B06}"/>
                  </a:ext>
                </a:extLst>
              </p:cNvPr>
              <p:cNvSpPr txBox="1"/>
              <p:nvPr/>
            </p:nvSpPr>
            <p:spPr>
              <a:xfrm>
                <a:off x="95940" y="7427930"/>
                <a:ext cx="6762060" cy="359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9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altLang="zh-CN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900">
                              <a:latin typeface="Cambria Math" panose="02040503050406030204" pitchFamily="18" charset="0"/>
                            </a:rPr>
                            <m:t>ArcCos</m:t>
                          </m:r>
                          <m:r>
                            <m:rPr>
                              <m:sty m:val="p"/>
                            </m:rPr>
                            <a:rPr lang="en-US" altLang="zh-CN" sz="900" i="1"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1 +</m:t>
                              </m:r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pl-PL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BA28DB7-0208-8BB0-6357-B027E62A7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7427930"/>
                <a:ext cx="6762060" cy="359714"/>
              </a:xfrm>
              <a:prstGeom prst="rect">
                <a:avLst/>
              </a:prstGeom>
              <a:blipFill>
                <a:blip r:embed="rId40"/>
                <a:stretch>
                  <a:fillRect l="-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2A2ADD5C-F4E5-EC36-0444-5F3A8E42267F}"/>
              </a:ext>
            </a:extLst>
          </p:cNvPr>
          <p:cNvSpPr txBox="1"/>
          <p:nvPr/>
        </p:nvSpPr>
        <p:spPr>
          <a:xfrm>
            <a:off x="1143000" y="1021080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这些曲面看起来太简单了，要不要换成圆环？</a:t>
            </a:r>
          </a:p>
        </p:txBody>
      </p:sp>
    </p:spTree>
    <p:extLst>
      <p:ext uri="{BB962C8B-B14F-4D97-AF65-F5344CB8AC3E}">
        <p14:creationId xmlns:p14="http://schemas.microsoft.com/office/powerpoint/2010/main" val="56514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41CD75B-CB59-F63D-A727-9B8AB25B4BB9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4DF72B3-C57A-1AE9-5517-00BB1BFD1A8A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形状&#10;&#10;描述已自动生成">
            <a:extLst>
              <a:ext uri="{FF2B5EF4-FFF2-40B4-BE49-F238E27FC236}">
                <a16:creationId xmlns:a16="http://schemas.microsoft.com/office/drawing/2014/main" id="{D508F9DE-9C1B-522B-30EF-4B80CF9ED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t="37518" r="7553" b="23301"/>
          <a:stretch/>
        </p:blipFill>
        <p:spPr>
          <a:xfrm>
            <a:off x="1390461" y="984899"/>
            <a:ext cx="6893388" cy="41684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72B53AE-567B-304E-FDEA-414F4D40F2BF}"/>
              </a:ext>
            </a:extLst>
          </p:cNvPr>
          <p:cNvSpPr txBox="1"/>
          <p:nvPr/>
        </p:nvSpPr>
        <p:spPr>
          <a:xfrm>
            <a:off x="2598420" y="77216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Min1 </a:t>
            </a:r>
            <a:r>
              <a:rPr lang="en-US" altLang="zh-CN" dirty="0" err="1"/>
              <a:t>heli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0663321-F258-FC2C-5D75-2D9286B26BBE}"/>
              </a:ext>
            </a:extLst>
          </p:cNvPr>
          <p:cNvGrpSpPr/>
          <p:nvPr/>
        </p:nvGrpSpPr>
        <p:grpSpPr>
          <a:xfrm>
            <a:off x="38361" y="893034"/>
            <a:ext cx="1613271" cy="4145443"/>
            <a:chOff x="38361" y="893034"/>
            <a:chExt cx="1613271" cy="414544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A12EEAF-4558-D969-570C-C6BDEF654CA6}"/>
                </a:ext>
              </a:extLst>
            </p:cNvPr>
            <p:cNvGrpSpPr/>
            <p:nvPr/>
          </p:nvGrpSpPr>
          <p:grpSpPr>
            <a:xfrm>
              <a:off x="372493" y="1392248"/>
              <a:ext cx="1279139" cy="3646229"/>
              <a:chOff x="535186" y="5570929"/>
              <a:chExt cx="1421100" cy="433405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34ECC5-33B4-002A-175A-7B2D15294683}"/>
                  </a:ext>
                </a:extLst>
              </p:cNvPr>
              <p:cNvSpPr/>
              <p:nvPr/>
            </p:nvSpPr>
            <p:spPr>
              <a:xfrm>
                <a:off x="535186" y="5928149"/>
                <a:ext cx="336257" cy="461584"/>
              </a:xfrm>
              <a:prstGeom prst="rect">
                <a:avLst/>
              </a:prstGeom>
              <a:solidFill>
                <a:srgbClr val="FF00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51DF93D-E0E8-F280-3CD3-C146A17FE524}"/>
                  </a:ext>
                </a:extLst>
              </p:cNvPr>
              <p:cNvSpPr/>
              <p:nvPr/>
            </p:nvSpPr>
            <p:spPr>
              <a:xfrm>
                <a:off x="535186" y="6389733"/>
                <a:ext cx="336257" cy="461584"/>
              </a:xfrm>
              <a:prstGeom prst="rect">
                <a:avLst/>
              </a:prstGeom>
              <a:solidFill>
                <a:srgbClr val="FF91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A09EE19-D551-D28F-DC0B-01D1D0E4B480}"/>
                  </a:ext>
                </a:extLst>
              </p:cNvPr>
              <p:cNvSpPr/>
              <p:nvPr/>
            </p:nvSpPr>
            <p:spPr>
              <a:xfrm>
                <a:off x="535186" y="6851318"/>
                <a:ext cx="336257" cy="461584"/>
              </a:xfrm>
              <a:prstGeom prst="rect">
                <a:avLst/>
              </a:prstGeom>
              <a:solidFill>
                <a:srgbClr val="DAFF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99C749D-EBA6-B812-CD2D-263DD326BA66}"/>
                  </a:ext>
                </a:extLst>
              </p:cNvPr>
              <p:cNvSpPr/>
              <p:nvPr/>
            </p:nvSpPr>
            <p:spPr>
              <a:xfrm>
                <a:off x="535186" y="7312903"/>
                <a:ext cx="336257" cy="461584"/>
              </a:xfrm>
              <a:prstGeom prst="rect">
                <a:avLst/>
              </a:prstGeom>
              <a:solidFill>
                <a:srgbClr val="48FF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6BD428D-6FE5-8F94-15DF-F1D1177F47FB}"/>
                  </a:ext>
                </a:extLst>
              </p:cNvPr>
              <p:cNvSpPr/>
              <p:nvPr/>
            </p:nvSpPr>
            <p:spPr>
              <a:xfrm>
                <a:off x="535186" y="7774485"/>
                <a:ext cx="336257" cy="461584"/>
              </a:xfrm>
              <a:prstGeom prst="rect">
                <a:avLst/>
              </a:prstGeom>
              <a:solidFill>
                <a:srgbClr val="00FF4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6D6A65-3C5A-1FB5-1ADA-BFD3D0363BCB}"/>
                  </a:ext>
                </a:extLst>
              </p:cNvPr>
              <p:cNvSpPr/>
              <p:nvPr/>
            </p:nvSpPr>
            <p:spPr>
              <a:xfrm>
                <a:off x="535186" y="8236068"/>
                <a:ext cx="336257" cy="461584"/>
              </a:xfrm>
              <a:prstGeom prst="rect">
                <a:avLst/>
              </a:prstGeom>
              <a:solidFill>
                <a:srgbClr val="00FFDA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EC5812-55E9-C819-11AB-3D37E4E05AC4}"/>
                  </a:ext>
                </a:extLst>
              </p:cNvPr>
              <p:cNvSpPr txBox="1"/>
              <p:nvPr/>
            </p:nvSpPr>
            <p:spPr>
              <a:xfrm>
                <a:off x="867893" y="5570929"/>
                <a:ext cx="1088393" cy="658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40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5B9707-ACD0-7F7C-11B8-F684692B36EC}"/>
                  </a:ext>
                </a:extLst>
              </p:cNvPr>
              <p:cNvSpPr txBox="1"/>
              <p:nvPr/>
            </p:nvSpPr>
            <p:spPr>
              <a:xfrm>
                <a:off x="867893" y="6030674"/>
                <a:ext cx="1088393" cy="658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35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77B02F-4C5C-8A39-04BF-5B4A52A745F5}"/>
                  </a:ext>
                </a:extLst>
              </p:cNvPr>
              <p:cNvSpPr txBox="1"/>
              <p:nvPr/>
            </p:nvSpPr>
            <p:spPr>
              <a:xfrm>
                <a:off x="867889" y="6490424"/>
                <a:ext cx="678882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30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DCF880-5E7D-C85D-24DE-CE2F367CF158}"/>
                  </a:ext>
                </a:extLst>
              </p:cNvPr>
              <p:cNvSpPr txBox="1"/>
              <p:nvPr/>
            </p:nvSpPr>
            <p:spPr>
              <a:xfrm>
                <a:off x="867889" y="6950172"/>
                <a:ext cx="678882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26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AB688B9-5D63-6A11-CC7C-B41457A930A7}"/>
                  </a:ext>
                </a:extLst>
              </p:cNvPr>
              <p:cNvSpPr txBox="1"/>
              <p:nvPr/>
            </p:nvSpPr>
            <p:spPr>
              <a:xfrm>
                <a:off x="867889" y="7409918"/>
                <a:ext cx="678882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21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F8EEE60-8A3E-F936-1A8A-EC1E4AAC40A7}"/>
                  </a:ext>
                </a:extLst>
              </p:cNvPr>
              <p:cNvSpPr txBox="1"/>
              <p:nvPr/>
            </p:nvSpPr>
            <p:spPr>
              <a:xfrm>
                <a:off x="867889" y="7869667"/>
                <a:ext cx="678882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16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AC1671-792D-9DCB-D8ED-D95D5B1B6E48}"/>
                  </a:ext>
                </a:extLst>
              </p:cNvPr>
              <p:cNvSpPr txBox="1"/>
              <p:nvPr/>
            </p:nvSpPr>
            <p:spPr>
              <a:xfrm>
                <a:off x="867889" y="8329415"/>
                <a:ext cx="678882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FAA9F4B-0722-D829-80F7-BDCEB2C7F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5928149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C5CE2C4A-B888-03F4-1328-8980F5AE4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6389733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8120726-F6B8-C4FF-A1F3-94491B437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6851317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EA3DF20-81EF-512E-E66F-55191D53D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7312903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204195A-12E2-DC71-2037-B4C7FF470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7774486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AD24971-0911-E0A3-7E84-125AB45B4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8236068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138D2B-5B86-3DF0-306A-5C918695107C}"/>
                  </a:ext>
                </a:extLst>
              </p:cNvPr>
              <p:cNvSpPr/>
              <p:nvPr/>
            </p:nvSpPr>
            <p:spPr>
              <a:xfrm>
                <a:off x="535186" y="8691547"/>
                <a:ext cx="336257" cy="461584"/>
              </a:xfrm>
              <a:prstGeom prst="rect">
                <a:avLst/>
              </a:prstGeom>
              <a:solidFill>
                <a:srgbClr val="0091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5B24D9-CA18-8C0E-2A51-B8BFC48A3D06}"/>
                  </a:ext>
                </a:extLst>
              </p:cNvPr>
              <p:cNvSpPr/>
              <p:nvPr/>
            </p:nvSpPr>
            <p:spPr>
              <a:xfrm>
                <a:off x="535186" y="9153130"/>
                <a:ext cx="336257" cy="461584"/>
              </a:xfrm>
              <a:prstGeom prst="rect">
                <a:avLst/>
              </a:prstGeom>
              <a:solidFill>
                <a:srgbClr val="0000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00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B81D766-8F39-8467-CA73-07B49D773D35}"/>
                  </a:ext>
                </a:extLst>
              </p:cNvPr>
              <p:cNvSpPr txBox="1"/>
              <p:nvPr/>
            </p:nvSpPr>
            <p:spPr>
              <a:xfrm>
                <a:off x="867891" y="8786730"/>
                <a:ext cx="766146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6.2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CC7222A-1A67-3759-A205-6BB3E7916645}"/>
                  </a:ext>
                </a:extLst>
              </p:cNvPr>
              <p:cNvSpPr txBox="1"/>
              <p:nvPr/>
            </p:nvSpPr>
            <p:spPr>
              <a:xfrm>
                <a:off x="867891" y="9246476"/>
                <a:ext cx="766146" cy="658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0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1.4</a:t>
                </a:r>
                <a:endParaRPr lang="zh-CN" altLang="en-US" sz="30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0D893B8-9242-5976-8452-6F88E512E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8691548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A425E06-4DE1-4ACC-1ED6-2BA43734F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9153130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95B715F1-632F-913E-6951-EAC52D0A0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186" y="9614715"/>
                <a:ext cx="40967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17C47C8-B793-9FE2-D231-7EC61A643BDD}"/>
                    </a:ext>
                  </a:extLst>
                </p:cNvPr>
                <p:cNvSpPr txBox="1"/>
                <p:nvPr/>
              </p:nvSpPr>
              <p:spPr>
                <a:xfrm>
                  <a:off x="38361" y="893034"/>
                  <a:ext cx="1027489" cy="553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17C47C8-B793-9FE2-D231-7EC61A643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1" y="893034"/>
                  <a:ext cx="1027489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019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B86A921-6FBC-AC32-DAF9-5E37E8594A2D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0753CD0-F50B-E671-3B24-125ACEB99FD0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231123D0-9C8B-9218-0447-221FA32D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4" t="40908" r="12446" b="21356"/>
          <a:stretch/>
        </p:blipFill>
        <p:spPr>
          <a:xfrm>
            <a:off x="1386838" y="1004294"/>
            <a:ext cx="6759592" cy="41490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F36659F-C1F2-5102-E301-DC3306244CCB}"/>
              </a:ext>
            </a:extLst>
          </p:cNvPr>
          <p:cNvSpPr txBox="1"/>
          <p:nvPr/>
        </p:nvSpPr>
        <p:spPr>
          <a:xfrm>
            <a:off x="1674185" y="8750300"/>
            <a:ext cx="12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Min2 Cater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5BADBD-DE90-EC16-90D3-6AD805E1A540}"/>
              </a:ext>
            </a:extLst>
          </p:cNvPr>
          <p:cNvGrpSpPr/>
          <p:nvPr/>
        </p:nvGrpSpPr>
        <p:grpSpPr>
          <a:xfrm>
            <a:off x="372493" y="1392248"/>
            <a:ext cx="1279139" cy="3646229"/>
            <a:chOff x="535186" y="5570929"/>
            <a:chExt cx="1421100" cy="4334051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557AC12-4AC5-853F-2F8D-27DD5DCD000A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FF18DEA-0CE3-F129-E2F2-9772F23C2551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4709D4E-3B5C-4C49-142E-A66EC19BDF44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D6B69CA-F7D6-2032-EA07-8EB32DA39E90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BD005DC-8010-2511-37DC-2C9B5C335980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2336CDB-674E-0DF6-268C-FBE51D343637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200738B-0C02-DED0-EE03-E2621C484025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8.7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4069A1-8B32-C423-2564-D0A758126F2B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7.7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CBAF84C-A7FF-E56A-7DB5-5E7E739FB4C6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6.8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AECD066-F028-DCBD-6BD4-C7FB35AFBF97}"/>
                </a:ext>
              </a:extLst>
            </p:cNvPr>
            <p:cNvSpPr txBox="1"/>
            <p:nvPr/>
          </p:nvSpPr>
          <p:spPr>
            <a:xfrm>
              <a:off x="867889" y="6950171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5.9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65CFF73-0832-968D-B789-6BA9271C88D5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4.9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D2B61BD-4A59-322F-8D65-4893E1ACA1E5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C2A6212-6E7A-1BBC-4066-1EF0D1594819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895EFA4-9CB4-94D7-8ADD-5BF0323A5D29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6B88DB-680F-5BF6-C44F-42DD9C149EA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A58F64C-9449-D263-4D2B-8D2C6CCE09A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8EC6F02-F824-DF15-D5D2-B404592AD31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3379DC2-CC1D-DC47-51A1-62026297DDC7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97EEF3FD-6E10-1EFF-ED2E-ABD64A1A59D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ED8713B-0508-AE1D-B924-43E977D563AF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E60F81C-55C7-F581-E987-1E789AD3BC7E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87D9DA0-5DDA-2452-5D6C-7019E9F1AF70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EFD117B-5AF3-9512-AF20-6944867D1A22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1.3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CC38B86-FF03-6E8F-00B7-3B6DEB79FF8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DA9164B3-4571-D45F-EE13-A4DB041A2A7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12EBF97-7226-961C-5854-0404278D93FC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0DCDBA-2C9B-1020-1711-9953BBE574E7}"/>
                  </a:ext>
                </a:extLst>
              </p:cNvPr>
              <p:cNvSpPr txBox="1"/>
              <p:nvPr/>
            </p:nvSpPr>
            <p:spPr>
              <a:xfrm>
                <a:off x="38361" y="893034"/>
                <a:ext cx="1027489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3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0DCDBA-2C9B-1020-1711-9953BBE5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" y="893034"/>
                <a:ext cx="102748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65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1946247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684BD-597D-FC1B-785C-55835132737C}"/>
              </a:ext>
            </a:extLst>
          </p:cNvPr>
          <p:cNvCxnSpPr>
            <a:cxnSpLocks/>
          </p:cNvCxnSpPr>
          <p:nvPr/>
        </p:nvCxnSpPr>
        <p:spPr>
          <a:xfrm>
            <a:off x="1386840" y="3070015"/>
            <a:ext cx="0" cy="465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5FFC581-6AA8-C5E6-2B37-F7A3A799E8FD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D5A9A0B-6D1D-1985-8759-C67DFB8686B4}"/>
              </a:ext>
            </a:extLst>
          </p:cNvPr>
          <p:cNvGrpSpPr/>
          <p:nvPr/>
        </p:nvGrpSpPr>
        <p:grpSpPr>
          <a:xfrm>
            <a:off x="372493" y="1392248"/>
            <a:ext cx="1279139" cy="3646229"/>
            <a:chOff x="535186" y="5570929"/>
            <a:chExt cx="1421100" cy="433405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5A6BCF2-2009-550F-345F-0B123B2DF4E5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C57201D-53AF-2888-02DF-CEA77BC64829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099DAF3-8C87-3158-7CAE-AC4EA74708D1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FAA1371-BCCE-2D5F-A87D-F0D78BF32EC2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079700-0DA9-C87A-C74C-50411215AF44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E2D72F7-815F-3B42-CB77-5F4844DEF196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265FBB7-B7B0-B4AA-F568-782F1F089D0F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5.7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AE886B3-61D5-4A29-D510-381DAC41AB97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5.2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9A3429E-6F83-7E59-A62B-B1DF3116F323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AF29830-1FBC-A406-3DDE-1A4EE4C31528}"/>
                </a:ext>
              </a:extLst>
            </p:cNvPr>
            <p:cNvSpPr txBox="1"/>
            <p:nvPr/>
          </p:nvSpPr>
          <p:spPr>
            <a:xfrm>
              <a:off x="867889" y="6950171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C8EDE70-9E86-467C-DC68-DBC8430B4D9E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E59F97E-70AD-AED8-521D-A0B9C0782EE6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CF63B06-D212-73BC-CC5B-E39D034324FF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E4AB762-798B-B97B-0016-EBFE3E76096D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EFB195A-7409-4323-A98F-717911D0738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580206C-DFCE-ADC9-C563-74E93AC14988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DA96CFD-C2E5-3600-5373-CCFF6502BE79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E2F8180-B3CE-E0A5-3993-B6E7102F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5521F8CD-47CC-64E8-F9F8-A3747BC4726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786A973-81C7-3AE7-8252-679F3CF6E85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6E71F76-3196-F94E-7CB4-3B986EC08488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5396EBE-50FE-AF5C-0000-142DCA7D8870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E5C000B-4F52-79EE-528C-DCC1E0A0890A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C9A40AD-A4BF-B91C-94E0-9B46C967E103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CA47B85-C8ED-7318-FE36-1482869506A8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07F1C39-A5A6-3508-511E-C3230AE69EC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9DC98267-B227-A03A-F3C8-8FCD6E0BE50D}"/>
              </a:ext>
            </a:extLst>
          </p:cNvPr>
          <p:cNvSpPr txBox="1"/>
          <p:nvPr/>
        </p:nvSpPr>
        <p:spPr>
          <a:xfrm>
            <a:off x="1674185" y="8750300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Min2 Sphere</a:t>
            </a:r>
            <a:endParaRPr lang="zh-CN" altLang="en-US" dirty="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8D6706E2-B513-849B-B9E9-38951FAD0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41188" r="8681" b="20417"/>
          <a:stretch/>
        </p:blipFill>
        <p:spPr>
          <a:xfrm>
            <a:off x="1461271" y="1932223"/>
            <a:ext cx="5271358" cy="3221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B5D4A3-ABE4-13CE-6828-4DDF1F4AC59C}"/>
                  </a:ext>
                </a:extLst>
              </p:cNvPr>
              <p:cNvSpPr txBox="1"/>
              <p:nvPr/>
            </p:nvSpPr>
            <p:spPr>
              <a:xfrm>
                <a:off x="38361" y="893034"/>
                <a:ext cx="1027489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30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1B5D4A3-ABE4-13CE-6828-4DDF1F4A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" y="893034"/>
                <a:ext cx="102748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55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1330</TotalTime>
  <Words>182</Words>
  <Application>Microsoft Office PowerPoint</Application>
  <PresentationFormat>宽屏</PresentationFormat>
  <Paragraphs>64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Jeff Li</dc:creator>
  <cp:lastModifiedBy>Jeff Li</cp:lastModifiedBy>
  <cp:revision>1</cp:revision>
  <cp:lastPrinted>2023-04-13T11:38:11Z</cp:lastPrinted>
  <dcterms:created xsi:type="dcterms:W3CDTF">2023-04-12T14:18:51Z</dcterms:created>
  <dcterms:modified xsi:type="dcterms:W3CDTF">2023-06-25T07:56:13Z</dcterms:modified>
</cp:coreProperties>
</file>